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05" r:id="rId5"/>
    <p:sldId id="296" r:id="rId6"/>
    <p:sldId id="306" r:id="rId7"/>
    <p:sldId id="259" r:id="rId8"/>
    <p:sldId id="309" r:id="rId9"/>
    <p:sldId id="308" r:id="rId10"/>
    <p:sldId id="317" r:id="rId11"/>
    <p:sldId id="318" r:id="rId12"/>
    <p:sldId id="313" r:id="rId13"/>
    <p:sldId id="294" r:id="rId14"/>
    <p:sldId id="310" r:id="rId15"/>
    <p:sldId id="31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92A"/>
    <a:srgbClr val="A9D7D9"/>
    <a:srgbClr val="93D3D9"/>
    <a:srgbClr val="AAD6FF"/>
    <a:srgbClr val="B2C8CD"/>
    <a:srgbClr val="CCD8D6"/>
    <a:srgbClr val="4F5945"/>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1B368-334E-41E9-8703-27ED3237FFFB}" v="919" dt="2024-01-20T05:51:30.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Mukherjee" userId="ef1457a7d5dc35d2" providerId="LiveId" clId="{1501B368-334E-41E9-8703-27ED3237FFFB}"/>
    <pc:docChg chg="undo custSel addSld delSld modSld sldOrd">
      <pc:chgData name="Aastha Mukherjee" userId="ef1457a7d5dc35d2" providerId="LiveId" clId="{1501B368-334E-41E9-8703-27ED3237FFFB}" dt="2024-01-20T05:52:34.146" v="2838" actId="14100"/>
      <pc:docMkLst>
        <pc:docMk/>
      </pc:docMkLst>
      <pc:sldChg chg="modSp mod">
        <pc:chgData name="Aastha Mukherjee" userId="ef1457a7d5dc35d2" providerId="LiveId" clId="{1501B368-334E-41E9-8703-27ED3237FFFB}" dt="2024-01-20T04:42:10.946" v="222" actId="20577"/>
        <pc:sldMkLst>
          <pc:docMk/>
          <pc:sldMk cId="3446797337" sldId="259"/>
        </pc:sldMkLst>
        <pc:spChg chg="mod">
          <ac:chgData name="Aastha Mukherjee" userId="ef1457a7d5dc35d2" providerId="LiveId" clId="{1501B368-334E-41E9-8703-27ED3237FFFB}" dt="2024-01-20T04:36:51.870" v="114" actId="1076"/>
          <ac:spMkLst>
            <pc:docMk/>
            <pc:sldMk cId="3446797337" sldId="259"/>
            <ac:spMk id="2" creationId="{8460295B-54B9-4937-90E3-BAB9CE69E30B}"/>
          </ac:spMkLst>
        </pc:spChg>
        <pc:spChg chg="mod">
          <ac:chgData name="Aastha Mukherjee" userId="ef1457a7d5dc35d2" providerId="LiveId" clId="{1501B368-334E-41E9-8703-27ED3237FFFB}" dt="2024-01-20T04:42:10.946" v="222" actId="20577"/>
          <ac:spMkLst>
            <pc:docMk/>
            <pc:sldMk cId="3446797337" sldId="259"/>
            <ac:spMk id="4" creationId="{D51A6D85-3837-435F-A342-5A3F98172B12}"/>
          </ac:spMkLst>
        </pc:spChg>
      </pc:sldChg>
      <pc:sldChg chg="addSp delSp modSp mod">
        <pc:chgData name="Aastha Mukherjee" userId="ef1457a7d5dc35d2" providerId="LiveId" clId="{1501B368-334E-41E9-8703-27ED3237FFFB}" dt="2024-01-20T05:49:19.223" v="2792" actId="20577"/>
        <pc:sldMkLst>
          <pc:docMk/>
          <pc:sldMk cId="2985610029" sldId="294"/>
        </pc:sldMkLst>
        <pc:spChg chg="del mod">
          <ac:chgData name="Aastha Mukherjee" userId="ef1457a7d5dc35d2" providerId="LiveId" clId="{1501B368-334E-41E9-8703-27ED3237FFFB}" dt="2024-01-20T05:47:44.686" v="2759" actId="21"/>
          <ac:spMkLst>
            <pc:docMk/>
            <pc:sldMk cId="2985610029" sldId="294"/>
            <ac:spMk id="3" creationId="{EFB90AB4-D228-4548-B072-726498212362}"/>
          </ac:spMkLst>
        </pc:spChg>
        <pc:spChg chg="mod">
          <ac:chgData name="Aastha Mukherjee" userId="ef1457a7d5dc35d2" providerId="LiveId" clId="{1501B368-334E-41E9-8703-27ED3237FFFB}" dt="2024-01-20T05:49:19.223" v="2792" actId="20577"/>
          <ac:spMkLst>
            <pc:docMk/>
            <pc:sldMk cId="2985610029" sldId="294"/>
            <ac:spMk id="4" creationId="{950677C9-3E42-427F-93B8-526692906471}"/>
          </ac:spMkLst>
        </pc:spChg>
        <pc:spChg chg="del mod">
          <ac:chgData name="Aastha Mukherjee" userId="ef1457a7d5dc35d2" providerId="LiveId" clId="{1501B368-334E-41E9-8703-27ED3237FFFB}" dt="2024-01-20T05:48:34.420" v="2773" actId="21"/>
          <ac:spMkLst>
            <pc:docMk/>
            <pc:sldMk cId="2985610029" sldId="294"/>
            <ac:spMk id="5" creationId="{BDB9D020-1E25-453D-83DF-1420ACD3968D}"/>
          </ac:spMkLst>
        </pc:spChg>
        <pc:spChg chg="del">
          <ac:chgData name="Aastha Mukherjee" userId="ef1457a7d5dc35d2" providerId="LiveId" clId="{1501B368-334E-41E9-8703-27ED3237FFFB}" dt="2024-01-20T05:48:37.676" v="2774" actId="21"/>
          <ac:spMkLst>
            <pc:docMk/>
            <pc:sldMk cId="2985610029" sldId="294"/>
            <ac:spMk id="6" creationId="{F5018B6D-E395-49AD-92AD-AD69E3AB40C3}"/>
          </ac:spMkLst>
        </pc:spChg>
        <pc:spChg chg="add del mod">
          <ac:chgData name="Aastha Mukherjee" userId="ef1457a7d5dc35d2" providerId="LiveId" clId="{1501B368-334E-41E9-8703-27ED3237FFFB}" dt="2024-01-20T05:48:44.004" v="2776" actId="21"/>
          <ac:spMkLst>
            <pc:docMk/>
            <pc:sldMk cId="2985610029" sldId="294"/>
            <ac:spMk id="11" creationId="{F4A152C4-A8D7-1B71-6423-EACAD9C9D9C9}"/>
          </ac:spMkLst>
        </pc:spChg>
        <pc:spChg chg="add del mod">
          <ac:chgData name="Aastha Mukherjee" userId="ef1457a7d5dc35d2" providerId="LiveId" clId="{1501B368-334E-41E9-8703-27ED3237FFFB}" dt="2024-01-20T05:48:41.190" v="2775" actId="21"/>
          <ac:spMkLst>
            <pc:docMk/>
            <pc:sldMk cId="2985610029" sldId="294"/>
            <ac:spMk id="13" creationId="{5B4EEB8A-6CA2-F149-9F9D-ECAFA49F9DD0}"/>
          </ac:spMkLst>
        </pc:spChg>
      </pc:sldChg>
      <pc:sldChg chg="modSp mod">
        <pc:chgData name="Aastha Mukherjee" userId="ef1457a7d5dc35d2" providerId="LiveId" clId="{1501B368-334E-41E9-8703-27ED3237FFFB}" dt="2024-01-20T04:35:01.765" v="35" actId="113"/>
        <pc:sldMkLst>
          <pc:docMk/>
          <pc:sldMk cId="1732999477" sldId="306"/>
        </pc:sldMkLst>
        <pc:spChg chg="mod">
          <ac:chgData name="Aastha Mukherjee" userId="ef1457a7d5dc35d2" providerId="LiveId" clId="{1501B368-334E-41E9-8703-27ED3237FFFB}" dt="2024-01-20T04:35:01.765" v="35" actId="113"/>
          <ac:spMkLst>
            <pc:docMk/>
            <pc:sldMk cId="1732999477" sldId="306"/>
            <ac:spMk id="2" creationId="{56002655-34DF-25F9-4640-B2CE5329AD1A}"/>
          </ac:spMkLst>
        </pc:spChg>
        <pc:spChg chg="mod">
          <ac:chgData name="Aastha Mukherjee" userId="ef1457a7d5dc35d2" providerId="LiveId" clId="{1501B368-334E-41E9-8703-27ED3237FFFB}" dt="2024-01-20T04:34:43.420" v="33" actId="207"/>
          <ac:spMkLst>
            <pc:docMk/>
            <pc:sldMk cId="1732999477" sldId="306"/>
            <ac:spMk id="3" creationId="{1A585715-2793-160B-269E-D9516C84D73A}"/>
          </ac:spMkLst>
        </pc:spChg>
      </pc:sldChg>
      <pc:sldChg chg="del">
        <pc:chgData name="Aastha Mukherjee" userId="ef1457a7d5dc35d2" providerId="LiveId" clId="{1501B368-334E-41E9-8703-27ED3237FFFB}" dt="2024-01-20T04:44:03.880" v="226" actId="2696"/>
        <pc:sldMkLst>
          <pc:docMk/>
          <pc:sldMk cId="2276839930" sldId="307"/>
        </pc:sldMkLst>
      </pc:sldChg>
      <pc:sldChg chg="addSp delSp modSp mod">
        <pc:chgData name="Aastha Mukherjee" userId="ef1457a7d5dc35d2" providerId="LiveId" clId="{1501B368-334E-41E9-8703-27ED3237FFFB}" dt="2024-01-20T05:26:56.283" v="1252" actId="14100"/>
        <pc:sldMkLst>
          <pc:docMk/>
          <pc:sldMk cId="971989334" sldId="308"/>
        </pc:sldMkLst>
        <pc:spChg chg="add del mod">
          <ac:chgData name="Aastha Mukherjee" userId="ef1457a7d5dc35d2" providerId="LiveId" clId="{1501B368-334E-41E9-8703-27ED3237FFFB}" dt="2024-01-20T05:24:50.247" v="1222" actId="478"/>
          <ac:spMkLst>
            <pc:docMk/>
            <pc:sldMk cId="971989334" sldId="308"/>
            <ac:spMk id="7" creationId="{277F927A-59C5-0557-DB26-F91FC86BFCBC}"/>
          </ac:spMkLst>
        </pc:spChg>
        <pc:spChg chg="del">
          <ac:chgData name="Aastha Mukherjee" userId="ef1457a7d5dc35d2" providerId="LiveId" clId="{1501B368-334E-41E9-8703-27ED3237FFFB}" dt="2024-01-20T05:26:07.205" v="1242" actId="478"/>
          <ac:spMkLst>
            <pc:docMk/>
            <pc:sldMk cId="971989334" sldId="308"/>
            <ac:spMk id="14" creationId="{70938DEE-1BD1-2EEF-BB61-E47123F2C50B}"/>
          </ac:spMkLst>
        </pc:spChg>
        <pc:spChg chg="del">
          <ac:chgData name="Aastha Mukherjee" userId="ef1457a7d5dc35d2" providerId="LiveId" clId="{1501B368-334E-41E9-8703-27ED3237FFFB}" dt="2024-01-20T05:26:32.095" v="1246" actId="21"/>
          <ac:spMkLst>
            <pc:docMk/>
            <pc:sldMk cId="971989334" sldId="308"/>
            <ac:spMk id="15" creationId="{6528BADF-56AA-6896-4CB1-89AC4CEC3E8B}"/>
          </ac:spMkLst>
        </pc:spChg>
        <pc:spChg chg="add del mod">
          <ac:chgData name="Aastha Mukherjee" userId="ef1457a7d5dc35d2" providerId="LiveId" clId="{1501B368-334E-41E9-8703-27ED3237FFFB}" dt="2024-01-20T05:25:39.470" v="1236" actId="478"/>
          <ac:spMkLst>
            <pc:docMk/>
            <pc:sldMk cId="971989334" sldId="308"/>
            <ac:spMk id="17" creationId="{EA2F1AE0-5504-1489-9B78-34437B7EF384}"/>
          </ac:spMkLst>
        </pc:spChg>
        <pc:spChg chg="add del mod">
          <ac:chgData name="Aastha Mukherjee" userId="ef1457a7d5dc35d2" providerId="LiveId" clId="{1501B368-334E-41E9-8703-27ED3237FFFB}" dt="2024-01-20T05:26:17.499" v="1243" actId="21"/>
          <ac:spMkLst>
            <pc:docMk/>
            <pc:sldMk cId="971989334" sldId="308"/>
            <ac:spMk id="19" creationId="{74D1536C-3FE7-4AEB-8A42-D662CD4145D5}"/>
          </ac:spMkLst>
        </pc:spChg>
        <pc:spChg chg="add del mod">
          <ac:chgData name="Aastha Mukherjee" userId="ef1457a7d5dc35d2" providerId="LiveId" clId="{1501B368-334E-41E9-8703-27ED3237FFFB}" dt="2024-01-20T05:26:01.311" v="1241" actId="478"/>
          <ac:spMkLst>
            <pc:docMk/>
            <pc:sldMk cId="971989334" sldId="308"/>
            <ac:spMk id="23" creationId="{EB4A6B3F-173D-8727-03F6-440A28D53868}"/>
          </ac:spMkLst>
        </pc:spChg>
        <pc:spChg chg="add del mod">
          <ac:chgData name="Aastha Mukherjee" userId="ef1457a7d5dc35d2" providerId="LiveId" clId="{1501B368-334E-41E9-8703-27ED3237FFFB}" dt="2024-01-20T05:26:39.118" v="1248" actId="21"/>
          <ac:spMkLst>
            <pc:docMk/>
            <pc:sldMk cId="971989334" sldId="308"/>
            <ac:spMk id="25" creationId="{816BDBE9-7545-84D3-187A-29789B38DE00}"/>
          </ac:spMkLst>
        </pc:spChg>
        <pc:spChg chg="del">
          <ac:chgData name="Aastha Mukherjee" userId="ef1457a7d5dc35d2" providerId="LiveId" clId="{1501B368-334E-41E9-8703-27ED3237FFFB}" dt="2024-01-20T05:26:23.276" v="1244" actId="21"/>
          <ac:spMkLst>
            <pc:docMk/>
            <pc:sldMk cId="971989334" sldId="308"/>
            <ac:spMk id="30" creationId="{CB833035-7F55-7728-8060-8204B10C959B}"/>
          </ac:spMkLst>
        </pc:spChg>
        <pc:spChg chg="del mod">
          <ac:chgData name="Aastha Mukherjee" userId="ef1457a7d5dc35d2" providerId="LiveId" clId="{1501B368-334E-41E9-8703-27ED3237FFFB}" dt="2024-01-20T05:25:48.142" v="1239" actId="21"/>
          <ac:spMkLst>
            <pc:docMk/>
            <pc:sldMk cId="971989334" sldId="308"/>
            <ac:spMk id="31" creationId="{53D0BAA8-6F92-D5A9-9FA2-9533E81A8105}"/>
          </ac:spMkLst>
        </pc:spChg>
        <pc:spChg chg="add del mod">
          <ac:chgData name="Aastha Mukherjee" userId="ef1457a7d5dc35d2" providerId="LiveId" clId="{1501B368-334E-41E9-8703-27ED3237FFFB}" dt="2024-01-20T05:26:28.220" v="1245" actId="21"/>
          <ac:spMkLst>
            <pc:docMk/>
            <pc:sldMk cId="971989334" sldId="308"/>
            <ac:spMk id="33" creationId="{C5E32834-C300-C016-BDB4-202BF21B90F5}"/>
          </ac:spMkLst>
        </pc:spChg>
        <pc:spChg chg="add del mod">
          <ac:chgData name="Aastha Mukherjee" userId="ef1457a7d5dc35d2" providerId="LiveId" clId="{1501B368-334E-41E9-8703-27ED3237FFFB}" dt="2024-01-20T05:26:35.588" v="1247" actId="21"/>
          <ac:spMkLst>
            <pc:docMk/>
            <pc:sldMk cId="971989334" sldId="308"/>
            <ac:spMk id="35" creationId="{AEFE745D-BCDC-27CB-B679-F1FA2723FB4C}"/>
          </ac:spMkLst>
        </pc:spChg>
        <pc:spChg chg="mod">
          <ac:chgData name="Aastha Mukherjee" userId="ef1457a7d5dc35d2" providerId="LiveId" clId="{1501B368-334E-41E9-8703-27ED3237FFFB}" dt="2024-01-20T05:25:11.678" v="1227" actId="1076"/>
          <ac:spMkLst>
            <pc:docMk/>
            <pc:sldMk cId="971989334" sldId="308"/>
            <ac:spMk id="77" creationId="{D9A0AA8E-BE3B-E949-89DB-0208EE4A67DD}"/>
          </ac:spMkLst>
        </pc:spChg>
        <pc:picChg chg="add mod">
          <ac:chgData name="Aastha Mukherjee" userId="ef1457a7d5dc35d2" providerId="LiveId" clId="{1501B368-334E-41E9-8703-27ED3237FFFB}" dt="2024-01-20T05:26:56.283" v="1252" actId="14100"/>
          <ac:picMkLst>
            <pc:docMk/>
            <pc:sldMk cId="971989334" sldId="308"/>
            <ac:picMk id="9" creationId="{C32BF9A5-FA9E-3A74-FF4F-7DE78ADBFD4F}"/>
          </ac:picMkLst>
        </pc:picChg>
        <pc:picChg chg="del">
          <ac:chgData name="Aastha Mukherjee" userId="ef1457a7d5dc35d2" providerId="LiveId" clId="{1501B368-334E-41E9-8703-27ED3237FFFB}" dt="2024-01-20T05:24:40.707" v="1221" actId="478"/>
          <ac:picMkLst>
            <pc:docMk/>
            <pc:sldMk cId="971989334" sldId="308"/>
            <ac:picMk id="53" creationId="{3BEA71D8-370E-DE64-E87D-942444FFBC9B}"/>
          </ac:picMkLst>
        </pc:picChg>
        <pc:picChg chg="del">
          <ac:chgData name="Aastha Mukherjee" userId="ef1457a7d5dc35d2" providerId="LiveId" clId="{1501B368-334E-41E9-8703-27ED3237FFFB}" dt="2024-01-20T05:25:37.979" v="1235" actId="478"/>
          <ac:picMkLst>
            <pc:docMk/>
            <pc:sldMk cId="971989334" sldId="308"/>
            <ac:picMk id="65" creationId="{CAF68524-6EBE-A993-1AD3-20214DAF4FE9}"/>
          </ac:picMkLst>
        </pc:picChg>
        <pc:picChg chg="del">
          <ac:chgData name="Aastha Mukherjee" userId="ef1457a7d5dc35d2" providerId="LiveId" clId="{1501B368-334E-41E9-8703-27ED3237FFFB}" dt="2024-01-20T05:25:56.280" v="1240" actId="478"/>
          <ac:picMkLst>
            <pc:docMk/>
            <pc:sldMk cId="971989334" sldId="308"/>
            <ac:picMk id="67" creationId="{9EAC3E97-8B44-239C-876D-05600F686C76}"/>
          </ac:picMkLst>
        </pc:picChg>
      </pc:sldChg>
      <pc:sldChg chg="addSp delSp modSp mod ord">
        <pc:chgData name="Aastha Mukherjee" userId="ef1457a7d5dc35d2" providerId="LiveId" clId="{1501B368-334E-41E9-8703-27ED3237FFFB}" dt="2024-01-20T05:23:03.146" v="1197"/>
        <pc:sldMkLst>
          <pc:docMk/>
          <pc:sldMk cId="3619058363" sldId="309"/>
        </pc:sldMkLst>
        <pc:spChg chg="mod">
          <ac:chgData name="Aastha Mukherjee" userId="ef1457a7d5dc35d2" providerId="LiveId" clId="{1501B368-334E-41E9-8703-27ED3237FFFB}" dt="2024-01-20T04:49:35.777" v="506" actId="27636"/>
          <ac:spMkLst>
            <pc:docMk/>
            <pc:sldMk cId="3619058363" sldId="309"/>
            <ac:spMk id="2" creationId="{B2CDC4AE-C2C4-A814-CC59-BD002AEF46FC}"/>
          </ac:spMkLst>
        </pc:spChg>
        <pc:spChg chg="add del mod">
          <ac:chgData name="Aastha Mukherjee" userId="ef1457a7d5dc35d2" providerId="LiveId" clId="{1501B368-334E-41E9-8703-27ED3237FFFB}" dt="2024-01-20T05:11:57.857" v="756" actId="21"/>
          <ac:spMkLst>
            <pc:docMk/>
            <pc:sldMk cId="3619058363" sldId="309"/>
            <ac:spMk id="3" creationId="{E9549C4D-F5B2-0B1E-E3AB-8652C64A4722}"/>
          </ac:spMkLst>
        </pc:spChg>
        <pc:spChg chg="add mod">
          <ac:chgData name="Aastha Mukherjee" userId="ef1457a7d5dc35d2" providerId="LiveId" clId="{1501B368-334E-41E9-8703-27ED3237FFFB}" dt="2024-01-20T05:09:03.876" v="683"/>
          <ac:spMkLst>
            <pc:docMk/>
            <pc:sldMk cId="3619058363" sldId="309"/>
            <ac:spMk id="6" creationId="{7104D399-E40D-C4EC-ADA6-7A50E63C718B}"/>
          </ac:spMkLst>
        </pc:spChg>
        <pc:graphicFrameChg chg="mod modGraphic">
          <ac:chgData name="Aastha Mukherjee" userId="ef1457a7d5dc35d2" providerId="LiveId" clId="{1501B368-334E-41E9-8703-27ED3237FFFB}" dt="2024-01-20T05:23:03.146" v="1197"/>
          <ac:graphicFrameMkLst>
            <pc:docMk/>
            <pc:sldMk cId="3619058363" sldId="309"/>
            <ac:graphicFrameMk id="7" creationId="{C1D7FEFA-7A16-2FA3-C133-D72EC12F246F}"/>
          </ac:graphicFrameMkLst>
        </pc:graphicFrameChg>
      </pc:sldChg>
      <pc:sldChg chg="modSp mod">
        <pc:chgData name="Aastha Mukherjee" userId="ef1457a7d5dc35d2" providerId="LiveId" clId="{1501B368-334E-41E9-8703-27ED3237FFFB}" dt="2024-01-20T05:30:22.182" v="1721" actId="20577"/>
        <pc:sldMkLst>
          <pc:docMk/>
          <pc:sldMk cId="520700503" sldId="310"/>
        </pc:sldMkLst>
        <pc:spChg chg="mod">
          <ac:chgData name="Aastha Mukherjee" userId="ef1457a7d5dc35d2" providerId="LiveId" clId="{1501B368-334E-41E9-8703-27ED3237FFFB}" dt="2024-01-20T05:30:22.182" v="1721" actId="20577"/>
          <ac:spMkLst>
            <pc:docMk/>
            <pc:sldMk cId="520700503" sldId="310"/>
            <ac:spMk id="3" creationId="{DC9AC05D-560D-1665-8879-549C0B4EDE5C}"/>
          </ac:spMkLst>
        </pc:spChg>
      </pc:sldChg>
      <pc:sldChg chg="del">
        <pc:chgData name="Aastha Mukherjee" userId="ef1457a7d5dc35d2" providerId="LiveId" clId="{1501B368-334E-41E9-8703-27ED3237FFFB}" dt="2024-01-20T04:43:13.359" v="223" actId="2696"/>
        <pc:sldMkLst>
          <pc:docMk/>
          <pc:sldMk cId="941015171" sldId="311"/>
        </pc:sldMkLst>
      </pc:sldChg>
      <pc:sldChg chg="del">
        <pc:chgData name="Aastha Mukherjee" userId="ef1457a7d5dc35d2" providerId="LiveId" clId="{1501B368-334E-41E9-8703-27ED3237FFFB}" dt="2024-01-20T04:43:19.982" v="224" actId="2696"/>
        <pc:sldMkLst>
          <pc:docMk/>
          <pc:sldMk cId="871201397" sldId="312"/>
        </pc:sldMkLst>
      </pc:sldChg>
      <pc:sldChg chg="addSp delSp modSp mod ord">
        <pc:chgData name="Aastha Mukherjee" userId="ef1457a7d5dc35d2" providerId="LiveId" clId="{1501B368-334E-41E9-8703-27ED3237FFFB}" dt="2024-01-20T05:47:01.614" v="2756" actId="20577"/>
        <pc:sldMkLst>
          <pc:docMk/>
          <pc:sldMk cId="2068121164" sldId="313"/>
        </pc:sldMkLst>
        <pc:spChg chg="mod">
          <ac:chgData name="Aastha Mukherjee" userId="ef1457a7d5dc35d2" providerId="LiveId" clId="{1501B368-334E-41E9-8703-27ED3237FFFB}" dt="2024-01-20T05:31:53.786" v="1782" actId="20577"/>
          <ac:spMkLst>
            <pc:docMk/>
            <pc:sldMk cId="2068121164" sldId="313"/>
            <ac:spMk id="2" creationId="{7CEF4D5B-3E14-1349-3E16-232AA74EEBAF}"/>
          </ac:spMkLst>
        </pc:spChg>
        <pc:spChg chg="mod">
          <ac:chgData name="Aastha Mukherjee" userId="ef1457a7d5dc35d2" providerId="LiveId" clId="{1501B368-334E-41E9-8703-27ED3237FFFB}" dt="2024-01-20T05:45:21.206" v="2541" actId="27636"/>
          <ac:spMkLst>
            <pc:docMk/>
            <pc:sldMk cId="2068121164" sldId="313"/>
            <ac:spMk id="3" creationId="{E698CE0E-745C-A7EE-B0DE-4912A73B00D8}"/>
          </ac:spMkLst>
        </pc:spChg>
        <pc:spChg chg="mod">
          <ac:chgData name="Aastha Mukherjee" userId="ef1457a7d5dc35d2" providerId="LiveId" clId="{1501B368-334E-41E9-8703-27ED3237FFFB}" dt="2024-01-20T05:39:30.098" v="2227" actId="1076"/>
          <ac:spMkLst>
            <pc:docMk/>
            <pc:sldMk cId="2068121164" sldId="313"/>
            <ac:spMk id="4" creationId="{E336DC79-3EA6-7325-3D0B-C041B850142A}"/>
          </ac:spMkLst>
        </pc:spChg>
        <pc:spChg chg="mod">
          <ac:chgData name="Aastha Mukherjee" userId="ef1457a7d5dc35d2" providerId="LiveId" clId="{1501B368-334E-41E9-8703-27ED3237FFFB}" dt="2024-01-20T05:45:34.981" v="2545" actId="403"/>
          <ac:spMkLst>
            <pc:docMk/>
            <pc:sldMk cId="2068121164" sldId="313"/>
            <ac:spMk id="5" creationId="{8FD645B0-0A7B-7091-C8D6-E7D27FA25E51}"/>
          </ac:spMkLst>
        </pc:spChg>
        <pc:spChg chg="mod">
          <ac:chgData name="Aastha Mukherjee" userId="ef1457a7d5dc35d2" providerId="LiveId" clId="{1501B368-334E-41E9-8703-27ED3237FFFB}" dt="2024-01-20T05:39:38.388" v="2229" actId="1076"/>
          <ac:spMkLst>
            <pc:docMk/>
            <pc:sldMk cId="2068121164" sldId="313"/>
            <ac:spMk id="6" creationId="{3C7B8494-23AF-BB4F-382C-D2B07675EBB6}"/>
          </ac:spMkLst>
        </pc:spChg>
        <pc:spChg chg="mod">
          <ac:chgData name="Aastha Mukherjee" userId="ef1457a7d5dc35d2" providerId="LiveId" clId="{1501B368-334E-41E9-8703-27ED3237FFFB}" dt="2024-01-20T05:45:15.591" v="2539" actId="403"/>
          <ac:spMkLst>
            <pc:docMk/>
            <pc:sldMk cId="2068121164" sldId="313"/>
            <ac:spMk id="9" creationId="{F0CC0C3B-96FD-06F4-C3EC-91658544150B}"/>
          </ac:spMkLst>
        </pc:spChg>
        <pc:spChg chg="mod">
          <ac:chgData name="Aastha Mukherjee" userId="ef1457a7d5dc35d2" providerId="LiveId" clId="{1501B368-334E-41E9-8703-27ED3237FFFB}" dt="2024-01-20T05:44:41.821" v="2533" actId="14100"/>
          <ac:spMkLst>
            <pc:docMk/>
            <pc:sldMk cId="2068121164" sldId="313"/>
            <ac:spMk id="10" creationId="{6E802B29-40B6-000C-8EDD-903910D08A61}"/>
          </ac:spMkLst>
        </pc:spChg>
        <pc:spChg chg="add del">
          <ac:chgData name="Aastha Mukherjee" userId="ef1457a7d5dc35d2" providerId="LiveId" clId="{1501B368-334E-41E9-8703-27ED3237FFFB}" dt="2024-01-20T05:44:10.283" v="2510" actId="22"/>
          <ac:spMkLst>
            <pc:docMk/>
            <pc:sldMk cId="2068121164" sldId="313"/>
            <ac:spMk id="12" creationId="{FB8B347C-4FF8-CD14-CFC9-01EDF96E1E1A}"/>
          </ac:spMkLst>
        </pc:spChg>
        <pc:spChg chg="add mod">
          <ac:chgData name="Aastha Mukherjee" userId="ef1457a7d5dc35d2" providerId="LiveId" clId="{1501B368-334E-41E9-8703-27ED3237FFFB}" dt="2024-01-20T05:45:10.098" v="2537" actId="403"/>
          <ac:spMkLst>
            <pc:docMk/>
            <pc:sldMk cId="2068121164" sldId="313"/>
            <ac:spMk id="13" creationId="{A01E0CA2-AB6B-1738-86A3-9FA6F0C05834}"/>
          </ac:spMkLst>
        </pc:spChg>
        <pc:spChg chg="add mod">
          <ac:chgData name="Aastha Mukherjee" userId="ef1457a7d5dc35d2" providerId="LiveId" clId="{1501B368-334E-41E9-8703-27ED3237FFFB}" dt="2024-01-20T05:47:01.614" v="2756" actId="20577"/>
          <ac:spMkLst>
            <pc:docMk/>
            <pc:sldMk cId="2068121164" sldId="313"/>
            <ac:spMk id="14" creationId="{0A9C941E-4183-DC88-DFCC-0F8C34CDA087}"/>
          </ac:spMkLst>
        </pc:spChg>
      </pc:sldChg>
      <pc:sldChg chg="del">
        <pc:chgData name="Aastha Mukherjee" userId="ef1457a7d5dc35d2" providerId="LiveId" clId="{1501B368-334E-41E9-8703-27ED3237FFFB}" dt="2024-01-20T04:43:25.577" v="225" actId="2696"/>
        <pc:sldMkLst>
          <pc:docMk/>
          <pc:sldMk cId="1563980609" sldId="314"/>
        </pc:sldMkLst>
      </pc:sldChg>
      <pc:sldChg chg="del">
        <pc:chgData name="Aastha Mukherjee" userId="ef1457a7d5dc35d2" providerId="LiveId" clId="{1501B368-334E-41E9-8703-27ED3237FFFB}" dt="2024-01-20T05:40:33.362" v="2232" actId="2696"/>
        <pc:sldMkLst>
          <pc:docMk/>
          <pc:sldMk cId="58893715" sldId="315"/>
        </pc:sldMkLst>
      </pc:sldChg>
      <pc:sldChg chg="modSp mod">
        <pc:chgData name="Aastha Mukherjee" userId="ef1457a7d5dc35d2" providerId="LiveId" clId="{1501B368-334E-41E9-8703-27ED3237FFFB}" dt="2024-01-20T05:30:55.484" v="1743" actId="14100"/>
        <pc:sldMkLst>
          <pc:docMk/>
          <pc:sldMk cId="2790251853" sldId="316"/>
        </pc:sldMkLst>
        <pc:spChg chg="mod">
          <ac:chgData name="Aastha Mukherjee" userId="ef1457a7d5dc35d2" providerId="LiveId" clId="{1501B368-334E-41E9-8703-27ED3237FFFB}" dt="2024-01-20T05:30:55.484" v="1743" actId="14100"/>
          <ac:spMkLst>
            <pc:docMk/>
            <pc:sldMk cId="2790251853" sldId="316"/>
            <ac:spMk id="5" creationId="{AAF5CF3F-E5EF-5769-3F83-24ADB4412BBF}"/>
          </ac:spMkLst>
        </pc:spChg>
      </pc:sldChg>
      <pc:sldChg chg="addSp delSp modSp add mod">
        <pc:chgData name="Aastha Mukherjee" userId="ef1457a7d5dc35d2" providerId="LiveId" clId="{1501B368-334E-41E9-8703-27ED3237FFFB}" dt="2024-01-20T05:51:18.556" v="2811" actId="14100"/>
        <pc:sldMkLst>
          <pc:docMk/>
          <pc:sldMk cId="1905554457" sldId="317"/>
        </pc:sldMkLst>
        <pc:spChg chg="mod">
          <ac:chgData name="Aastha Mukherjee" userId="ef1457a7d5dc35d2" providerId="LiveId" clId="{1501B368-334E-41E9-8703-27ED3237FFFB}" dt="2024-01-20T05:49:57.938" v="2805" actId="20577"/>
          <ac:spMkLst>
            <pc:docMk/>
            <pc:sldMk cId="1905554457" sldId="317"/>
            <ac:spMk id="77" creationId="{D9A0AA8E-BE3B-E949-89DB-0208EE4A67DD}"/>
          </ac:spMkLst>
        </pc:spChg>
        <pc:picChg chg="add mod">
          <ac:chgData name="Aastha Mukherjee" userId="ef1457a7d5dc35d2" providerId="LiveId" clId="{1501B368-334E-41E9-8703-27ED3237FFFB}" dt="2024-01-20T05:51:18.556" v="2811" actId="14100"/>
          <ac:picMkLst>
            <pc:docMk/>
            <pc:sldMk cId="1905554457" sldId="317"/>
            <ac:picMk id="7" creationId="{B3FBB464-AF29-5AB1-4058-3CE3DDB9BBDE}"/>
          </ac:picMkLst>
        </pc:picChg>
        <pc:picChg chg="del">
          <ac:chgData name="Aastha Mukherjee" userId="ef1457a7d5dc35d2" providerId="LiveId" clId="{1501B368-334E-41E9-8703-27ED3237FFFB}" dt="2024-01-20T05:51:05.667" v="2806" actId="478"/>
          <ac:picMkLst>
            <pc:docMk/>
            <pc:sldMk cId="1905554457" sldId="317"/>
            <ac:picMk id="9" creationId="{C32BF9A5-FA9E-3A74-FF4F-7DE78ADBFD4F}"/>
          </ac:picMkLst>
        </pc:picChg>
      </pc:sldChg>
      <pc:sldChg chg="addSp delSp modSp add mod">
        <pc:chgData name="Aastha Mukherjee" userId="ef1457a7d5dc35d2" providerId="LiveId" clId="{1501B368-334E-41E9-8703-27ED3237FFFB}" dt="2024-01-20T05:52:34.146" v="2838" actId="14100"/>
        <pc:sldMkLst>
          <pc:docMk/>
          <pc:sldMk cId="3598813854" sldId="318"/>
        </pc:sldMkLst>
        <pc:spChg chg="mod">
          <ac:chgData name="Aastha Mukherjee" userId="ef1457a7d5dc35d2" providerId="LiveId" clId="{1501B368-334E-41E9-8703-27ED3237FFFB}" dt="2024-01-20T05:51:39.590" v="2833" actId="20577"/>
          <ac:spMkLst>
            <pc:docMk/>
            <pc:sldMk cId="3598813854" sldId="318"/>
            <ac:spMk id="77" creationId="{D9A0AA8E-BE3B-E949-89DB-0208EE4A67DD}"/>
          </ac:spMkLst>
        </pc:spChg>
        <pc:picChg chg="del">
          <ac:chgData name="Aastha Mukherjee" userId="ef1457a7d5dc35d2" providerId="LiveId" clId="{1501B368-334E-41E9-8703-27ED3237FFFB}" dt="2024-01-20T05:52:24.012" v="2834" actId="478"/>
          <ac:picMkLst>
            <pc:docMk/>
            <pc:sldMk cId="3598813854" sldId="318"/>
            <ac:picMk id="7" creationId="{B3FBB464-AF29-5AB1-4058-3CE3DDB9BBDE}"/>
          </ac:picMkLst>
        </pc:picChg>
        <pc:picChg chg="add mod">
          <ac:chgData name="Aastha Mukherjee" userId="ef1457a7d5dc35d2" providerId="LiveId" clId="{1501B368-334E-41E9-8703-27ED3237FFFB}" dt="2024-01-20T05:52:34.146" v="2838" actId="14100"/>
          <ac:picMkLst>
            <pc:docMk/>
            <pc:sldMk cId="3598813854" sldId="318"/>
            <ac:picMk id="8" creationId="{AE94E696-0959-6741-1E27-C61DD73D8AE4}"/>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www.espncricinfo.com/cricketers/ravichandran-ashwin-26421/bowling-batting-stats" TargetMode="External"/><Relationship Id="rId1" Type="http://schemas.openxmlformats.org/officeDocument/2006/relationships/hyperlink" Target="https://www.espncricinfo.com/cricketer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espncricinfo.com/cricketers/ravichandran-ashwin-26421/bowling-batting-stats" TargetMode="External"/><Relationship Id="rId1" Type="http://schemas.openxmlformats.org/officeDocument/2006/relationships/hyperlink" Target="https://www.espncricinfo.com/cricketer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US" sz="1200" b="1" i="0" dirty="0">
              <a:solidFill>
                <a:schemeClr val="accent3"/>
              </a:solidFill>
              <a:latin typeface="Georgia Pro Cond Black" panose="020F0502020204030204" pitchFamily="18" charset="0"/>
              <a:cs typeface="Gill Sans Light" panose="020B0302020104020203" pitchFamily="34" charset="-79"/>
            </a:rPr>
            <a:t>Create a UI : </a:t>
          </a:r>
        </a:p>
        <a:p>
          <a:pPr rtl="0"/>
          <a:r>
            <a:rPr lang="en-US" sz="1200" b="0" i="0" u="none" dirty="0"/>
            <a:t>- provides an intuitive interface for users to extract </a:t>
          </a:r>
          <a:r>
            <a:rPr lang="en-US" sz="1200" b="0" i="0" u="none" dirty="0" err="1"/>
            <a:t>AllRounder</a:t>
          </a:r>
          <a:r>
            <a:rPr lang="en-US" sz="1200" b="0" i="0" u="none" dirty="0"/>
            <a:t> and T20 player data.</a:t>
          </a:r>
        </a:p>
        <a:p>
          <a:pPr rtl="0"/>
          <a:r>
            <a:rPr lang="en-US" sz="1200" b="0" i="0" u="none" dirty="0">
              <a:solidFill>
                <a:schemeClr val="accent3"/>
              </a:solidFill>
              <a:latin typeface="Gill Sans Nova Light" panose="020B0302020104020203" pitchFamily="34" charset="0"/>
              <a:cs typeface="Gill Sans Light" panose="020B0302020104020203" pitchFamily="34" charset="-79"/>
            </a:rPr>
            <a:t>- Also. we can segregate the players into female and male players so that we can create Men or Women Cricket Team</a:t>
          </a:r>
        </a:p>
        <a:p>
          <a:pPr rtl="0"/>
          <a:r>
            <a:rPr lang="en-US" sz="1200" b="0" i="0" u="none" dirty="0">
              <a:solidFill>
                <a:schemeClr val="accent3"/>
              </a:solidFill>
              <a:latin typeface="Gill Sans Nova Light" panose="020B0302020104020203" pitchFamily="34" charset="0"/>
              <a:cs typeface="Gill Sans Light" panose="020B0302020104020203" pitchFamily="34" charset="-79"/>
            </a:rPr>
            <a:t>- Also. There is a feature to extract players based on age, to determine who can play in U-19 team and who can qualify for national team.</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dirty="0">
              <a:latin typeface="Baskerville Old Face" panose="02020602080505020303" pitchFamily="18" charset="77"/>
              <a:ea typeface="Baskerville" panose="02020502070401020303" pitchFamily="18" charset="0"/>
            </a:rPr>
            <a:t>Data Scraping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B1AFA1AF-0FF8-45B3-A6D0-0E255A2F637D}">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Links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US" sz="1600" b="1" i="0" dirty="0">
              <a:solidFill>
                <a:schemeClr val="accent3"/>
              </a:solidFill>
              <a:latin typeface="+mj-lt"/>
              <a:cs typeface="Gill Sans Light" panose="020B0302020104020203" pitchFamily="34" charset="-79"/>
            </a:rPr>
            <a:t>Links :</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A2322D3A-7AC2-4C5C-9D7E-EAB2313D47D4}">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UI</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E764A652-B938-4CFB-9655-A9252BA318F2}">
      <dgm:prSet phldr="0" custT="1"/>
      <dgm:spPr>
        <a:solidFill>
          <a:schemeClr val="bg1">
            <a:alpha val="90000"/>
          </a:schemeClr>
        </a:solidFill>
        <a:ln>
          <a:noFill/>
        </a:ln>
      </dgm:spPr>
      <dgm:t>
        <a:bodyPr/>
        <a:lstStyle/>
        <a:p>
          <a:r>
            <a:rPr lang="en-US" sz="1600" b="1" i="0" dirty="0">
              <a:solidFill>
                <a:schemeClr val="accent3"/>
              </a:solidFill>
              <a:latin typeface="+mj-lt"/>
              <a:cs typeface="Gill Sans Light" panose="020B0302020104020203" pitchFamily="34" charset="-79"/>
            </a:rPr>
            <a:t>Used Selenium : </a:t>
          </a:r>
          <a:r>
            <a:rPr lang="en-US" sz="1600" b="0" i="0" dirty="0">
              <a:solidFill>
                <a:schemeClr val="accent3"/>
              </a:solidFill>
              <a:latin typeface="+mj-lt"/>
              <a:cs typeface="Gill Sans Light" panose="020B0302020104020203" pitchFamily="34" charset="-79"/>
            </a:rPr>
            <a:t> to open “</a:t>
          </a:r>
          <a:r>
            <a:rPr lang="en-US" sz="1600" b="0" i="0" dirty="0" err="1">
              <a:solidFill>
                <a:schemeClr val="accent3"/>
              </a:solidFill>
              <a:latin typeface="+mj-lt"/>
              <a:cs typeface="Gill Sans Light" panose="020B0302020104020203" pitchFamily="34" charset="-79"/>
            </a:rPr>
            <a:t>ESPNCricInfo</a:t>
          </a:r>
          <a:r>
            <a:rPr lang="en-US" sz="1600" b="0" i="0" dirty="0">
              <a:solidFill>
                <a:schemeClr val="accent3"/>
              </a:solidFill>
              <a:latin typeface="+mj-lt"/>
              <a:cs typeface="Gill Sans Light" panose="020B0302020104020203" pitchFamily="34" charset="-79"/>
            </a:rPr>
            <a:t>” website and extract players of category “</a:t>
          </a:r>
          <a:r>
            <a:rPr lang="en-US" sz="1600" b="0" i="0" dirty="0" err="1">
              <a:solidFill>
                <a:schemeClr val="accent3"/>
              </a:solidFill>
              <a:latin typeface="+mj-lt"/>
              <a:cs typeface="Gill Sans Light" panose="020B0302020104020203" pitchFamily="34" charset="-79"/>
            </a:rPr>
            <a:t>AllRounders</a:t>
          </a:r>
          <a:r>
            <a:rPr lang="en-US" sz="1600" b="0" i="0" dirty="0">
              <a:solidFill>
                <a:schemeClr val="accent3"/>
              </a:solidFill>
              <a:latin typeface="+mj-lt"/>
              <a:cs typeface="Gill Sans Light" panose="020B0302020104020203" pitchFamily="34" charset="-79"/>
            </a:rPr>
            <a:t>” and “T20s”.</a:t>
          </a:r>
        </a:p>
      </dgm:t>
    </dgm:pt>
    <dgm:pt modelId="{2B720F51-BF9B-41A3-B742-22676B72F651}" type="parTrans" cxnId="{61488294-7987-46EF-BB7E-F2FDDB3EB4B5}">
      <dgm:prSet/>
      <dgm:spPr/>
      <dgm:t>
        <a:bodyPr/>
        <a:lstStyle/>
        <a:p>
          <a:endParaRPr lang="en-IN"/>
        </a:p>
      </dgm:t>
    </dgm:pt>
    <dgm:pt modelId="{3D3EBDCC-9BB6-412D-9A90-45A8E19E3E36}" type="sibTrans" cxnId="{61488294-7987-46EF-BB7E-F2FDDB3EB4B5}">
      <dgm:prSet/>
      <dgm:spPr/>
      <dgm:t>
        <a:bodyPr/>
        <a:lstStyle/>
        <a:p>
          <a:endParaRPr lang="en-IN"/>
        </a:p>
      </dgm:t>
    </dgm:pt>
    <dgm:pt modelId="{2784A157-C87B-4FC1-AE65-5CAA49AD5BE3}">
      <dgm:prSet custT="1"/>
      <dgm:spPr/>
      <dgm:t>
        <a:bodyPr/>
        <a:lstStyle/>
        <a:p>
          <a:r>
            <a:rPr lang="en-US" sz="1400" b="1" i="0" dirty="0">
              <a:solidFill>
                <a:schemeClr val="accent3"/>
              </a:solidFill>
              <a:latin typeface="+mj-lt"/>
              <a:cs typeface="Gill Sans Light" panose="020B0302020104020203" pitchFamily="34" charset="-79"/>
            </a:rPr>
            <a:t>For All Cricketers : </a:t>
          </a:r>
          <a:r>
            <a:rPr lang="en-IN" sz="1400" b="0" i="0" dirty="0">
              <a:latin typeface="+mj-lt"/>
              <a:hlinkClick xmlns:r="http://schemas.openxmlformats.org/officeDocument/2006/relationships" r:id="rId1"/>
            </a:rPr>
            <a:t>https://www.espncricinfo.com/cricketers</a:t>
          </a:r>
          <a:endParaRPr lang="en-US" sz="1400" b="0" i="0" dirty="0">
            <a:solidFill>
              <a:schemeClr val="accent3"/>
            </a:solidFill>
            <a:latin typeface="+mj-lt"/>
            <a:cs typeface="Gill Sans Light" panose="020B0302020104020203" pitchFamily="34" charset="-79"/>
          </a:endParaRPr>
        </a:p>
      </dgm:t>
    </dgm:pt>
    <dgm:pt modelId="{CD80E076-F812-4DA7-9A6B-14B00724B102}" type="parTrans" cxnId="{21FD2B24-6517-4656-8ECC-554FF53E88FD}">
      <dgm:prSet/>
      <dgm:spPr/>
      <dgm:t>
        <a:bodyPr/>
        <a:lstStyle/>
        <a:p>
          <a:endParaRPr lang="en-IN"/>
        </a:p>
      </dgm:t>
    </dgm:pt>
    <dgm:pt modelId="{8D184BCC-9257-452F-B8EC-426FAF2403E8}" type="sibTrans" cxnId="{21FD2B24-6517-4656-8ECC-554FF53E88FD}">
      <dgm:prSet/>
      <dgm:spPr/>
      <dgm:t>
        <a:bodyPr/>
        <a:lstStyle/>
        <a:p>
          <a:endParaRPr lang="en-IN"/>
        </a:p>
      </dgm:t>
    </dgm:pt>
    <dgm:pt modelId="{2840F122-D82D-42C1-BD38-4D0BC7F97643}">
      <dgm:prSet custT="1"/>
      <dgm:spPr/>
      <dgm:t>
        <a:bodyPr/>
        <a:lstStyle/>
        <a:p>
          <a:r>
            <a:rPr lang="en-US" sz="1400" b="1" i="0" dirty="0">
              <a:solidFill>
                <a:schemeClr val="accent3"/>
              </a:solidFill>
              <a:latin typeface="+mj-lt"/>
              <a:cs typeface="Gill Sans Light" panose="020B0302020104020203" pitchFamily="34" charset="-79"/>
            </a:rPr>
            <a:t>For Each Cricketer :</a:t>
          </a:r>
        </a:p>
      </dgm:t>
    </dgm:pt>
    <dgm:pt modelId="{D74DEF10-CA83-4BC4-927F-268469B42F12}" type="parTrans" cxnId="{40CA346C-4BAF-48CA-8390-B87F3561B17A}">
      <dgm:prSet/>
      <dgm:spPr/>
      <dgm:t>
        <a:bodyPr/>
        <a:lstStyle/>
        <a:p>
          <a:endParaRPr lang="en-IN"/>
        </a:p>
      </dgm:t>
    </dgm:pt>
    <dgm:pt modelId="{FF53EEF4-ECDA-43A1-BDC9-5A1ADBE0C70D}" type="sibTrans" cxnId="{40CA346C-4BAF-48CA-8390-B87F3561B17A}">
      <dgm:prSet/>
      <dgm:spPr/>
      <dgm:t>
        <a:bodyPr/>
        <a:lstStyle/>
        <a:p>
          <a:endParaRPr lang="en-IN"/>
        </a:p>
      </dgm:t>
    </dgm:pt>
    <dgm:pt modelId="{038ED450-5125-4708-A429-EE582E2299D4}">
      <dgm:prSet custT="1"/>
      <dgm:spPr/>
      <dgm:t>
        <a:bodyPr/>
        <a:lstStyle/>
        <a:p>
          <a:r>
            <a:rPr lang="en-IN" sz="1400" b="0" i="0" dirty="0">
              <a:latin typeface="+mj-lt"/>
              <a:hlinkClick xmlns:r="http://schemas.openxmlformats.org/officeDocument/2006/relationships" r:id="rId2"/>
            </a:rPr>
            <a:t>https://www.espncricinfo.com/cricketers/ravichandran-ashwin-26421/bowling-batting-stats</a:t>
          </a:r>
          <a:endParaRPr lang="en-US" sz="1400" b="0" i="0" dirty="0">
            <a:solidFill>
              <a:schemeClr val="accent3"/>
            </a:solidFill>
            <a:latin typeface="+mj-lt"/>
            <a:cs typeface="Gill Sans Light" panose="020B0302020104020203" pitchFamily="34" charset="-79"/>
          </a:endParaRPr>
        </a:p>
      </dgm:t>
    </dgm:pt>
    <dgm:pt modelId="{79DC04F7-19E3-48AD-AEA7-62F20B4DCA12}" type="parTrans" cxnId="{2FF3CEAE-252D-4B5F-B439-04983C4F9E3B}">
      <dgm:prSet/>
      <dgm:spPr/>
      <dgm:t>
        <a:bodyPr/>
        <a:lstStyle/>
        <a:p>
          <a:endParaRPr lang="en-IN"/>
        </a:p>
      </dgm:t>
    </dgm:pt>
    <dgm:pt modelId="{8F108F34-F118-4ED8-ADC8-EF79BA55CF99}" type="sibTrans" cxnId="{2FF3CEAE-252D-4B5F-B439-04983C4F9E3B}">
      <dgm:prSet/>
      <dgm:spPr/>
      <dgm:t>
        <a:bodyPr/>
        <a:lstStyle/>
        <a:p>
          <a:endParaRPr lang="en-IN"/>
        </a:p>
      </dgm:t>
    </dgm:pt>
    <dgm:pt modelId="{4F85505A-81B6-4FDA-A144-900B71DAD946}">
      <dgm:prSet phldr="0" custT="1"/>
      <dgm:spPr>
        <a:solidFill>
          <a:schemeClr val="accent2"/>
        </a:solidFill>
        <a:ln>
          <a:noFill/>
        </a:ln>
      </dgm:spPr>
      <dgm:t>
        <a:bodyPr/>
        <a:lstStyle/>
        <a:p>
          <a:r>
            <a:rPr lang="en-US" sz="2000" dirty="0">
              <a:solidFill>
                <a:schemeClr val="bg1"/>
              </a:solidFill>
              <a:latin typeface="Baskerville Old Face" panose="02020602080505020303" pitchFamily="18" charset="77"/>
              <a:ea typeface="Baskerville" panose="02020502070401020303" pitchFamily="18" charset="0"/>
            </a:rPr>
            <a:t>Data Cleaning and Structuring</a:t>
          </a:r>
          <a:endParaRPr lang="en-US" sz="2000" dirty="0">
            <a:latin typeface="Baskerville Old Face" panose="02020602080505020303" pitchFamily="18" charset="77"/>
            <a:ea typeface="Baskerville" panose="02020502070401020303" pitchFamily="18" charset="0"/>
          </a:endParaRPr>
        </a:p>
      </dgm:t>
    </dgm:pt>
    <dgm:pt modelId="{68F74A88-49DC-44B1-BC0D-220A7B97601C}" type="sibTrans" cxnId="{2D633B56-E147-4EFC-B9EE-6C0413F329B0}">
      <dgm:prSet/>
      <dgm:spPr/>
      <dgm:t>
        <a:bodyPr/>
        <a:lstStyle/>
        <a:p>
          <a:endParaRPr lang="en-US"/>
        </a:p>
      </dgm:t>
    </dgm:pt>
    <dgm:pt modelId="{D9A96E25-7BBE-4DDD-8DDE-B4970D4340A8}" type="parTrans" cxnId="{2D633B56-E147-4EFC-B9EE-6C0413F329B0}">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US" sz="1600" b="1" i="0" u="none" dirty="0">
              <a:solidFill>
                <a:schemeClr val="tx1"/>
              </a:solidFill>
              <a:latin typeface="+mj-lt"/>
            </a:rPr>
            <a:t>Raw or Unstructured Data: </a:t>
          </a:r>
          <a:r>
            <a:rPr lang="en-US" sz="1600" b="0" i="0" u="none" dirty="0">
              <a:solidFill>
                <a:schemeClr val="tx1"/>
              </a:solidFill>
              <a:latin typeface="+mj-lt"/>
            </a:rPr>
            <a:t>Store them in CSV Format</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97624CC8-6315-4683-B26C-C30D552DA5A6}" type="sibTrans" cxnId="{F942F56C-9025-4AA1-9B36-C5AE0A93B0F5}">
      <dgm:prSet/>
      <dgm:spPr/>
      <dgm:t>
        <a:bodyPr/>
        <a:lstStyle/>
        <a:p>
          <a:endParaRPr lang="en-US"/>
        </a:p>
      </dgm:t>
    </dgm:pt>
    <dgm:pt modelId="{39522508-BC4E-4DD5-A744-AFEFFE36DB74}" type="parTrans" cxnId="{F942F56C-9025-4AA1-9B36-C5AE0A93B0F5}">
      <dgm:prSet/>
      <dgm:spPr/>
      <dgm:t>
        <a:bodyPr/>
        <a:lstStyle/>
        <a:p>
          <a:endParaRPr lang="en-US"/>
        </a:p>
      </dgm:t>
    </dgm:pt>
    <dgm:pt modelId="{1F277D08-30D4-4FC9-8BDD-4CF0B23DA8DA}">
      <dgm:prSet phldr="0" custT="1"/>
      <dgm:spPr>
        <a:solidFill>
          <a:schemeClr val="bg1">
            <a:lumMod val="95000"/>
            <a:alpha val="90000"/>
          </a:schemeClr>
        </a:solidFill>
      </dgm:spPr>
      <dgm:t>
        <a:bodyPr/>
        <a:lstStyle/>
        <a:p>
          <a:pPr rtl="0"/>
          <a:r>
            <a:rPr lang="en-IN" sz="1200" b="0" i="0" u="none" dirty="0"/>
            <a:t>Personnel Details</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21190492-311E-4470-BA62-6E2351C6EE93}" type="parTrans" cxnId="{3CDD5C02-B223-49C2-B71F-7480A10DD608}">
      <dgm:prSet/>
      <dgm:spPr/>
      <dgm:t>
        <a:bodyPr/>
        <a:lstStyle/>
        <a:p>
          <a:endParaRPr lang="en-IN"/>
        </a:p>
      </dgm:t>
    </dgm:pt>
    <dgm:pt modelId="{487B4AC3-EBF2-437D-BF6C-D1C2886EE4AC}" type="sibTrans" cxnId="{3CDD5C02-B223-49C2-B71F-7480A10DD608}">
      <dgm:prSet/>
      <dgm:spPr/>
      <dgm:t>
        <a:bodyPr/>
        <a:lstStyle/>
        <a:p>
          <a:endParaRPr lang="en-IN"/>
        </a:p>
      </dgm:t>
    </dgm:pt>
    <dgm:pt modelId="{4D5D73C3-7EBE-437A-9736-1B74F70F6417}">
      <dgm:prSet phldr="0" custT="1"/>
      <dgm:spPr>
        <a:solidFill>
          <a:schemeClr val="bg1">
            <a:lumMod val="95000"/>
            <a:alpha val="90000"/>
          </a:schemeClr>
        </a:solidFill>
      </dgm:spPr>
      <dgm:t>
        <a:bodyPr/>
        <a:lstStyle/>
        <a:p>
          <a:pPr rtl="0"/>
          <a:r>
            <a:rPr lang="en-US" sz="1200" b="0" i="0" u="none" dirty="0"/>
            <a:t>All stats related to T20 players and </a:t>
          </a:r>
          <a:r>
            <a:rPr lang="en-US" sz="1200" b="0" i="0" u="none" dirty="0" err="1"/>
            <a:t>AllRound</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445CC79A-8F79-4F3D-851F-BF713586077B}" type="parTrans" cxnId="{54C9CC0C-6889-4F72-8402-987D5ECB4A62}">
      <dgm:prSet/>
      <dgm:spPr/>
      <dgm:t>
        <a:bodyPr/>
        <a:lstStyle/>
        <a:p>
          <a:endParaRPr lang="en-IN"/>
        </a:p>
      </dgm:t>
    </dgm:pt>
    <dgm:pt modelId="{0A85EE22-9E5F-405D-A652-E7CDD193D646}" type="sibTrans" cxnId="{54C9CC0C-6889-4F72-8402-987D5ECB4A62}">
      <dgm:prSet/>
      <dgm:spPr/>
      <dgm:t>
        <a:bodyPr/>
        <a:lstStyle/>
        <a:p>
          <a:endParaRPr lang="en-IN"/>
        </a:p>
      </dgm:t>
    </dgm:pt>
    <dgm:pt modelId="{E24B3FB6-3438-4DF1-A23D-A66A023ECDD4}">
      <dgm:prSet phldr="0" custT="1"/>
      <dgm:spPr>
        <a:solidFill>
          <a:schemeClr val="bg1">
            <a:lumMod val="95000"/>
            <a:alpha val="90000"/>
          </a:schemeClr>
        </a:solidFill>
      </dgm:spPr>
      <dgm:t>
        <a:bodyPr/>
        <a:lstStyle/>
        <a:p>
          <a:pPr rtl="0"/>
          <a:r>
            <a:rPr lang="en-US" sz="1200" b="0" i="0" u="none" dirty="0">
              <a:solidFill>
                <a:schemeClr val="accent3"/>
              </a:solidFill>
              <a:latin typeface="Gill Sans Nova Light" panose="020B0302020104020203" pitchFamily="34" charset="0"/>
              <a:cs typeface="Gill Sans Light" panose="020B0302020104020203" pitchFamily="34" charset="-79"/>
            </a:rPr>
            <a:t>Player Link ( </a:t>
          </a:r>
          <a:r>
            <a:rPr lang="en-US" sz="1200" b="0" i="0" u="none" dirty="0" err="1">
              <a:solidFill>
                <a:schemeClr val="accent3"/>
              </a:solidFill>
              <a:latin typeface="Gill Sans Nova Light" panose="020B0302020104020203" pitchFamily="34" charset="0"/>
              <a:cs typeface="Gill Sans Light" panose="020B0302020104020203" pitchFamily="34" charset="-79"/>
            </a:rPr>
            <a:t>url</a:t>
          </a:r>
          <a:r>
            <a:rPr lang="en-US" sz="1200" b="0" i="0" u="none" dirty="0">
              <a:solidFill>
                <a:schemeClr val="accent3"/>
              </a:solidFill>
              <a:latin typeface="Gill Sans Nova Light" panose="020B0302020104020203" pitchFamily="34" charset="0"/>
              <a:cs typeface="Gill Sans Light" panose="020B0302020104020203" pitchFamily="34" charset="-79"/>
            </a:rPr>
            <a:t> for each player)</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933578DF-30B4-43EB-834E-F858CCEE34F8}" type="parTrans" cxnId="{B28F43C3-A4DC-4869-83FC-BC32D3EF44D8}">
      <dgm:prSet/>
      <dgm:spPr/>
      <dgm:t>
        <a:bodyPr/>
        <a:lstStyle/>
        <a:p>
          <a:endParaRPr lang="en-IN"/>
        </a:p>
      </dgm:t>
    </dgm:pt>
    <dgm:pt modelId="{6B4104DC-59F0-4F31-8F88-18C3F5601B1E}" type="sibTrans" cxnId="{B28F43C3-A4DC-4869-83FC-BC32D3EF44D8}">
      <dgm:prSet/>
      <dgm:spPr/>
      <dgm:t>
        <a:bodyPr/>
        <a:lstStyle/>
        <a:p>
          <a:endParaRPr lang="en-IN"/>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custScaleX="94124" custLinFactNeighborX="-9169" custLinFactNeighborY="-70917">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X="97877" custScaleY="120563" custLinFactNeighborX="-3903" custLinFactNeighborY="-11262">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custLinFactNeighborX="466" custLinFactNeighborY="-4674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X="101169" custScaleY="124428" custLinFactNeighborX="-68" custLinFactNeighborY="14389">
        <dgm:presLayoutVars/>
      </dgm:prSet>
      <dgm:spPr/>
    </dgm:pt>
    <dgm:pt modelId="{40F59683-723F-44D1-8379-95635EED1AA8}" type="pres">
      <dgm:prSet presAssocID="{88649F7A-400B-4056-965D-C9AC0B3AD942}"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2" presStyleCnt="4"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2" presStyleCnt="4" custScaleY="98379" custLinFactNeighborX="-1066" custLinFactNeighborY="-652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3" presStyleCnt="4" custLinFactNeighborX="1788" custLinFactNeighborY="-59458">
        <dgm:presLayoutVars>
          <dgm:chMax val="0"/>
          <dgm:chPref val="0"/>
        </dgm:presLayoutVars>
      </dgm:prSet>
      <dgm:spPr/>
    </dgm:pt>
    <dgm:pt modelId="{C8429E68-36DD-4F6A-A2F4-7CCDADCEFAD1}" type="pres">
      <dgm:prSet presAssocID="{A2322D3A-7AC2-4C5C-9D7E-EAB2313D47D4}" presName="desTx" presStyleLbl="alignAccFollowNode1" presStyleIdx="3" presStyleCnt="4" custScaleX="99917" custScaleY="136968" custLinFactNeighborX="1276" custLinFactNeighborY="2023">
        <dgm:presLayoutVars/>
      </dgm:prSet>
      <dgm:spPr/>
    </dgm:pt>
  </dgm:ptLst>
  <dgm:cxnLst>
    <dgm:cxn modelId="{3CDD5C02-B223-49C2-B71F-7480A10DD608}" srcId="{4F85505A-81B6-4FDA-A144-900B71DAD946}" destId="{1F277D08-30D4-4FC9-8BDD-4CF0B23DA8DA}" srcOrd="1" destOrd="0" parTransId="{21190492-311E-4470-BA62-6E2351C6EE93}" sibTransId="{487B4AC3-EBF2-437D-BF6C-D1C2886EE4AC}"/>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54C9CC0C-6889-4F72-8402-987D5ECB4A62}" srcId="{4F85505A-81B6-4FDA-A144-900B71DAD946}" destId="{4D5D73C3-7EBE-437A-9736-1B74F70F6417}" srcOrd="2" destOrd="0" parTransId="{445CC79A-8F79-4F3D-851F-BF713586077B}" sibTransId="{0A85EE22-9E5F-405D-A652-E7CDD193D646}"/>
    <dgm:cxn modelId="{A8D59D1A-8C40-4628-9CD4-834694E66861}" type="presOf" srcId="{2840F122-D82D-42C1-BD38-4D0BC7F97643}" destId="{4FEB85EB-D046-4CDB-8A62-BBCE260C4490}" srcOrd="0" destOrd="2"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21FD2B24-6517-4656-8ECC-554FF53E88FD}" srcId="{B1AFA1AF-0FF8-45B3-A6D0-0E255A2F637D}" destId="{2784A157-C87B-4FC1-AE65-5CAA49AD5BE3}" srcOrd="1" destOrd="0" parTransId="{CD80E076-F812-4DA7-9A6B-14B00724B102}" sibTransId="{8D184BCC-9257-452F-B8EC-426FAF2403E8}"/>
    <dgm:cxn modelId="{033CA938-9598-4DE7-8CBD-E31BD649AE9B}" type="presOf" srcId="{E764A652-B938-4CFB-9655-A9252BA318F2}" destId="{22359DD7-1BFB-4900-BAE6-6084F2F57988}" srcOrd="0" destOrd="0" presId="urn:microsoft.com/office/officeart/2016/7/layout/HorizontalActionList"/>
    <dgm:cxn modelId="{711E093C-AD42-45A4-8D40-A2D39702062E}" srcId="{A2322D3A-7AC2-4C5C-9D7E-EAB2313D47D4}" destId="{8FE81FEC-2664-411F-AEB3-065F29F52751}" srcOrd="0" destOrd="0" parTransId="{BCBC007E-0269-421B-9C41-DE26D5C3A822}" sibTransId="{80230EB7-7230-4881-A631-309C07417378}"/>
    <dgm:cxn modelId="{F91B0441-B36F-4C70-9B15-346FBC4CABDD}" type="presOf" srcId="{038ED450-5125-4708-A429-EE582E2299D4}" destId="{4FEB85EB-D046-4CDB-8A62-BBCE260C4490}" srcOrd="0" destOrd="3" presId="urn:microsoft.com/office/officeart/2016/7/layout/HorizontalActionList"/>
    <dgm:cxn modelId="{77A55366-077C-403B-A9E1-B9C6B5CA3288}" type="presOf" srcId="{73D947E0-108F-4D20-A71E-3CF329F97212}" destId="{BDBD7220-3F85-45D2-BED6-5BBFBC23EAE3}" srcOrd="0" destOrd="0" presId="urn:microsoft.com/office/officeart/2016/7/layout/HorizontalActionList"/>
    <dgm:cxn modelId="{40CA346C-4BAF-48CA-8390-B87F3561B17A}" srcId="{B1AFA1AF-0FF8-45B3-A6D0-0E255A2F637D}" destId="{2840F122-D82D-42C1-BD38-4D0BC7F97643}" srcOrd="2" destOrd="0" parTransId="{D74DEF10-CA83-4BC4-927F-268469B42F12}" sibTransId="{FF53EEF4-ECDA-43A1-BDC9-5A1ADBE0C70D}"/>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6291F24F-B536-4688-99BC-6A4CB5E15E15}" type="presOf" srcId="{4F85505A-81B6-4FDA-A144-900B71DAD946}" destId="{4132ECB1-6BEF-4935-AFA3-B2EAA48FDE7E}" srcOrd="0" destOrd="0" presId="urn:microsoft.com/office/officeart/2016/7/layout/HorizontalActionList"/>
    <dgm:cxn modelId="{BCFABE55-7764-4AF9-BEE3-F398D7818AFC}" type="presOf" srcId="{2784A157-C87B-4FC1-AE65-5CAA49AD5BE3}" destId="{4FEB85EB-D046-4CDB-8A62-BBCE260C4490}" srcOrd="0" destOrd="1" presId="urn:microsoft.com/office/officeart/2016/7/layout/HorizontalActionList"/>
    <dgm:cxn modelId="{2D633B56-E147-4EFC-B9EE-6C0413F329B0}" srcId="{0DD8915E-DC14-41D6-9BB5-F49E1C265163}" destId="{4F85505A-81B6-4FDA-A144-900B71DAD946}" srcOrd="2" destOrd="0" parTransId="{D9A96E25-7BBE-4DDD-8DDE-B4970D4340A8}" sibTransId="{68F74A88-49DC-44B1-BC0D-220A7B97601C}"/>
    <dgm:cxn modelId="{61488294-7987-46EF-BB7E-F2FDDB3EB4B5}" srcId="{73D947E0-108F-4D20-A71E-3CF329F97212}" destId="{E764A652-B938-4CFB-9655-A9252BA318F2}" srcOrd="0" destOrd="0" parTransId="{2B720F51-BF9B-41A3-B742-22676B72F651}" sibTransId="{3D3EBDCC-9BB6-412D-9A90-45A8E19E3E36}"/>
    <dgm:cxn modelId="{6F43AFA4-B43E-42CD-91A5-F4F5AFA74422}" type="presOf" srcId="{E24B3FB6-3438-4DF1-A23D-A66A023ECDD4}" destId="{C42A8BDE-B838-475D-AFDE-17B60D744AB6}" srcOrd="0" destOrd="3" presId="urn:microsoft.com/office/officeart/2016/7/layout/HorizontalActionList"/>
    <dgm:cxn modelId="{4D4065A5-2900-42E4-88DF-51CE0DC1C838}" type="presOf" srcId="{4D5D73C3-7EBE-437A-9736-1B74F70F6417}" destId="{C42A8BDE-B838-475D-AFDE-17B60D744AB6}" srcOrd="0" destOrd="2" presId="urn:microsoft.com/office/officeart/2016/7/layout/HorizontalActionList"/>
    <dgm:cxn modelId="{2FF3CEAE-252D-4B5F-B439-04983C4F9E3B}" srcId="{B1AFA1AF-0FF8-45B3-A6D0-0E255A2F637D}" destId="{038ED450-5125-4708-A429-EE582E2299D4}" srcOrd="3" destOrd="0" parTransId="{79DC04F7-19E3-48AD-AEA7-62F20B4DCA12}" sibTransId="{8F108F34-F118-4ED8-ADC8-EF79BA55CF99}"/>
    <dgm:cxn modelId="{C54EA6C2-0E6B-42D8-9A4A-4456127A91A8}" type="presOf" srcId="{A2322D3A-7AC2-4C5C-9D7E-EAB2313D47D4}" destId="{59606EB9-9F10-4D12-A33F-A242FDCC0D0F}" srcOrd="0" destOrd="0" presId="urn:microsoft.com/office/officeart/2016/7/layout/HorizontalActionList"/>
    <dgm:cxn modelId="{B28F43C3-A4DC-4869-83FC-BC32D3EF44D8}" srcId="{4F85505A-81B6-4FDA-A144-900B71DAD946}" destId="{E24B3FB6-3438-4DF1-A23D-A66A023ECDD4}" srcOrd="3" destOrd="0" parTransId="{933578DF-30B4-43EB-834E-F858CCEE34F8}" sibTransId="{6B4104DC-59F0-4F31-8F88-18C3F5601B1E}"/>
    <dgm:cxn modelId="{E339F9C8-AD35-4E33-9434-788C81500EB2}" type="presOf" srcId="{8FE81FEC-2664-411F-AEB3-065F29F52751}" destId="{C8429E68-36DD-4F6A-A2F4-7CCDADCEFAD1}" srcOrd="0" destOrd="0" presId="urn:microsoft.com/office/officeart/2016/7/layout/HorizontalActionList"/>
    <dgm:cxn modelId="{179FAFCF-F878-464E-A8A6-1185EFA0E380}" srcId="{0DD8915E-DC14-41D6-9BB5-F49E1C265163}" destId="{A2322D3A-7AC2-4C5C-9D7E-EAB2313D47D4}" srcOrd="3" destOrd="0" parTransId="{4A8C15D4-B36F-4764-B4FF-F2AF790D3E17}" sibTransId="{84DE1C3A-3FC7-4DB3-88ED-33F65A71557A}"/>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65D53AEE-794C-4934-ADED-8A08559E031C}" type="presOf" srcId="{1F277D08-30D4-4FC9-8BDD-4CF0B23DA8DA}" destId="{C42A8BDE-B838-475D-AFDE-17B60D744AB6}" srcOrd="0" destOrd="1"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7DEAAC8-FCAD-4F6B-92BD-91B8342F3277}" type="presParOf" srcId="{E4B4F7C4-5024-45F0-9FD7-C5068A1AE6C4}" destId="{1A7C3045-2DAF-4A19-82DB-79436B2E4575}" srcOrd="4"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5" destOrd="0" presId="urn:microsoft.com/office/officeart/2016/7/layout/HorizontalActionList"/>
    <dgm:cxn modelId="{2608DA2F-9259-4A20-98D1-9A5F5780B66F}" type="presParOf" srcId="{E4B4F7C4-5024-45F0-9FD7-C5068A1AE6C4}" destId="{647B2244-AC3A-441A-A6FB-6136FA04F429}" srcOrd="6"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0" y="244847"/>
          <a:ext cx="2353761" cy="7502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7611" tIns="197611" rIns="197611" bIns="197611"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Data Scraping</a:t>
          </a:r>
        </a:p>
      </dsp:txBody>
      <dsp:txXfrm>
        <a:off x="0" y="244847"/>
        <a:ext cx="2353761" cy="750210"/>
      </dsp:txXfrm>
    </dsp:sp>
    <dsp:sp modelId="{22359DD7-1BFB-4900-BAE6-6084F2F57988}">
      <dsp:nvSpPr>
        <dsp:cNvPr id="0" name=""/>
        <dsp:cNvSpPr/>
      </dsp:nvSpPr>
      <dsp:spPr>
        <a:xfrm>
          <a:off x="0" y="1124525"/>
          <a:ext cx="2447613" cy="225283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014" tIns="247014" rIns="247014" bIns="247014"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accent3"/>
              </a:solidFill>
              <a:latin typeface="+mj-lt"/>
              <a:cs typeface="Gill Sans Light" panose="020B0302020104020203" pitchFamily="34" charset="-79"/>
            </a:rPr>
            <a:t>Used Selenium : </a:t>
          </a:r>
          <a:r>
            <a:rPr lang="en-US" sz="1600" b="0" i="0" kern="1200" dirty="0">
              <a:solidFill>
                <a:schemeClr val="accent3"/>
              </a:solidFill>
              <a:latin typeface="+mj-lt"/>
              <a:cs typeface="Gill Sans Light" panose="020B0302020104020203" pitchFamily="34" charset="-79"/>
            </a:rPr>
            <a:t> to open “</a:t>
          </a:r>
          <a:r>
            <a:rPr lang="en-US" sz="1600" b="0" i="0" kern="1200" dirty="0" err="1">
              <a:solidFill>
                <a:schemeClr val="accent3"/>
              </a:solidFill>
              <a:latin typeface="+mj-lt"/>
              <a:cs typeface="Gill Sans Light" panose="020B0302020104020203" pitchFamily="34" charset="-79"/>
            </a:rPr>
            <a:t>ESPNCricInfo</a:t>
          </a:r>
          <a:r>
            <a:rPr lang="en-US" sz="1600" b="0" i="0" kern="1200" dirty="0">
              <a:solidFill>
                <a:schemeClr val="accent3"/>
              </a:solidFill>
              <a:latin typeface="+mj-lt"/>
              <a:cs typeface="Gill Sans Light" panose="020B0302020104020203" pitchFamily="34" charset="-79"/>
            </a:rPr>
            <a:t>” website and extract players of category “</a:t>
          </a:r>
          <a:r>
            <a:rPr lang="en-US" sz="1600" b="0" i="0" kern="1200" dirty="0" err="1">
              <a:solidFill>
                <a:schemeClr val="accent3"/>
              </a:solidFill>
              <a:latin typeface="+mj-lt"/>
              <a:cs typeface="Gill Sans Light" panose="020B0302020104020203" pitchFamily="34" charset="-79"/>
            </a:rPr>
            <a:t>AllRounders</a:t>
          </a:r>
          <a:r>
            <a:rPr lang="en-US" sz="1600" b="0" i="0" kern="1200" dirty="0">
              <a:solidFill>
                <a:schemeClr val="accent3"/>
              </a:solidFill>
              <a:latin typeface="+mj-lt"/>
              <a:cs typeface="Gill Sans Light" panose="020B0302020104020203" pitchFamily="34" charset="-79"/>
            </a:rPr>
            <a:t>” and “T20s”.</a:t>
          </a:r>
        </a:p>
      </dsp:txBody>
      <dsp:txXfrm>
        <a:off x="0" y="1124525"/>
        <a:ext cx="2447613" cy="2252830"/>
      </dsp:txXfrm>
    </dsp:sp>
    <dsp:sp modelId="{C4F84DEA-2002-4D32-8E80-70EEE05E345A}">
      <dsp:nvSpPr>
        <dsp:cNvPr id="0" name=""/>
        <dsp:cNvSpPr/>
      </dsp:nvSpPr>
      <dsp:spPr>
        <a:xfrm>
          <a:off x="2670766" y="199253"/>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Links</a:t>
          </a:r>
        </a:p>
      </dsp:txBody>
      <dsp:txXfrm>
        <a:off x="2670766" y="199253"/>
        <a:ext cx="2656817" cy="797045"/>
      </dsp:txXfrm>
    </dsp:sp>
    <dsp:sp modelId="{4FEB85EB-D046-4CDB-8A62-BBCE260C4490}">
      <dsp:nvSpPr>
        <dsp:cNvPr id="0" name=""/>
        <dsp:cNvSpPr/>
      </dsp:nvSpPr>
      <dsp:spPr>
        <a:xfrm>
          <a:off x="2641049" y="1116602"/>
          <a:ext cx="2687875" cy="3026198"/>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accent3"/>
              </a:solidFill>
              <a:latin typeface="+mj-lt"/>
              <a:cs typeface="Gill Sans Light" panose="020B0302020104020203" pitchFamily="34" charset="-79"/>
            </a:rPr>
            <a:t>Links :</a:t>
          </a:r>
        </a:p>
        <a:p>
          <a:pPr marL="0" lvl="0" indent="0" algn="l" defTabSz="622300">
            <a:lnSpc>
              <a:spcPct val="90000"/>
            </a:lnSpc>
            <a:spcBef>
              <a:spcPct val="0"/>
            </a:spcBef>
            <a:spcAft>
              <a:spcPct val="35000"/>
            </a:spcAft>
            <a:buNone/>
          </a:pPr>
          <a:r>
            <a:rPr lang="en-US" sz="1400" b="1" i="0" kern="1200" dirty="0">
              <a:solidFill>
                <a:schemeClr val="accent3"/>
              </a:solidFill>
              <a:latin typeface="+mj-lt"/>
              <a:cs typeface="Gill Sans Light" panose="020B0302020104020203" pitchFamily="34" charset="-79"/>
            </a:rPr>
            <a:t>For All Cricketers : </a:t>
          </a:r>
          <a:r>
            <a:rPr lang="en-IN" sz="1400" b="0" i="0" kern="1200" dirty="0">
              <a:latin typeface="+mj-lt"/>
              <a:hlinkClick xmlns:r="http://schemas.openxmlformats.org/officeDocument/2006/relationships" r:id="rId1"/>
            </a:rPr>
            <a:t>https://www.espncricinfo.com/cricketers</a:t>
          </a:r>
          <a:endParaRPr lang="en-US" sz="1400" b="0" i="0" kern="1200" dirty="0">
            <a:solidFill>
              <a:schemeClr val="accent3"/>
            </a:solidFill>
            <a:latin typeface="+mj-lt"/>
            <a:cs typeface="Gill Sans Light" panose="020B0302020104020203" pitchFamily="34" charset="-79"/>
          </a:endParaRPr>
        </a:p>
        <a:p>
          <a:pPr marL="0" lvl="0" indent="0" algn="l" defTabSz="622300">
            <a:lnSpc>
              <a:spcPct val="90000"/>
            </a:lnSpc>
            <a:spcBef>
              <a:spcPct val="0"/>
            </a:spcBef>
            <a:spcAft>
              <a:spcPct val="35000"/>
            </a:spcAft>
            <a:buNone/>
          </a:pPr>
          <a:r>
            <a:rPr lang="en-US" sz="1400" b="1" i="0" kern="1200" dirty="0">
              <a:solidFill>
                <a:schemeClr val="accent3"/>
              </a:solidFill>
              <a:latin typeface="+mj-lt"/>
              <a:cs typeface="Gill Sans Light" panose="020B0302020104020203" pitchFamily="34" charset="-79"/>
            </a:rPr>
            <a:t>For Each Cricketer :</a:t>
          </a:r>
        </a:p>
        <a:p>
          <a:pPr marL="0" lvl="0" indent="0" algn="l" defTabSz="622300">
            <a:lnSpc>
              <a:spcPct val="90000"/>
            </a:lnSpc>
            <a:spcBef>
              <a:spcPct val="0"/>
            </a:spcBef>
            <a:spcAft>
              <a:spcPct val="35000"/>
            </a:spcAft>
            <a:buNone/>
          </a:pPr>
          <a:r>
            <a:rPr lang="en-IN" sz="1400" b="0" i="0" kern="1200" dirty="0">
              <a:latin typeface="+mj-lt"/>
              <a:hlinkClick xmlns:r="http://schemas.openxmlformats.org/officeDocument/2006/relationships" r:id="rId2"/>
            </a:rPr>
            <a:t>https://www.espncricinfo.com/cricketers/ravichandran-ashwin-26421/bowling-batting-stats</a:t>
          </a:r>
          <a:endParaRPr lang="en-US" sz="1400" b="0" i="0" kern="1200" dirty="0">
            <a:solidFill>
              <a:schemeClr val="accent3"/>
            </a:solidFill>
            <a:latin typeface="+mj-lt"/>
            <a:cs typeface="Gill Sans Light" panose="020B0302020104020203" pitchFamily="34" charset="-79"/>
          </a:endParaRPr>
        </a:p>
      </dsp:txBody>
      <dsp:txXfrm>
        <a:off x="2641049" y="1116602"/>
        <a:ext cx="2687875" cy="3026198"/>
      </dsp:txXfrm>
    </dsp:sp>
    <dsp:sp modelId="{4132ECB1-6BEF-4935-AFA3-B2EAA48FDE7E}">
      <dsp:nvSpPr>
        <dsp:cNvPr id="0" name=""/>
        <dsp:cNvSpPr/>
      </dsp:nvSpPr>
      <dsp:spPr>
        <a:xfrm>
          <a:off x="5438521" y="352519"/>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Baskerville Old Face" panose="02020602080505020303" pitchFamily="18" charset="77"/>
              <a:ea typeface="Baskerville" panose="02020502070401020303" pitchFamily="18" charset="0"/>
            </a:rPr>
            <a:t>Data Cleaning and Structuring</a:t>
          </a:r>
          <a:endParaRPr lang="en-US" sz="2000" kern="1200" dirty="0">
            <a:latin typeface="Baskerville Old Face" panose="02020602080505020303" pitchFamily="18" charset="77"/>
            <a:ea typeface="Baskerville" panose="02020502070401020303" pitchFamily="18" charset="0"/>
          </a:endParaRPr>
        </a:p>
      </dsp:txBody>
      <dsp:txXfrm>
        <a:off x="5438521" y="352519"/>
        <a:ext cx="2656817" cy="797045"/>
      </dsp:txXfrm>
    </dsp:sp>
    <dsp:sp modelId="{C42A8BDE-B838-475D-AFDE-17B60D744AB6}">
      <dsp:nvSpPr>
        <dsp:cNvPr id="0" name=""/>
        <dsp:cNvSpPr/>
      </dsp:nvSpPr>
      <dsp:spPr>
        <a:xfrm>
          <a:off x="5410199" y="1319838"/>
          <a:ext cx="2656817" cy="2102797"/>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711200" rtl="0">
            <a:lnSpc>
              <a:spcPct val="90000"/>
            </a:lnSpc>
            <a:spcBef>
              <a:spcPct val="0"/>
            </a:spcBef>
            <a:spcAft>
              <a:spcPct val="35000"/>
            </a:spcAft>
            <a:buNone/>
          </a:pPr>
          <a:r>
            <a:rPr lang="en-US" sz="1600" b="1" i="0" u="none" kern="1200" dirty="0">
              <a:solidFill>
                <a:schemeClr val="tx1"/>
              </a:solidFill>
              <a:latin typeface="+mj-lt"/>
            </a:rPr>
            <a:t>Raw or Unstructured Data: </a:t>
          </a:r>
          <a:r>
            <a:rPr lang="en-US" sz="1600" b="0" i="0" u="none" kern="1200" dirty="0">
              <a:solidFill>
                <a:schemeClr val="tx1"/>
              </a:solidFill>
              <a:latin typeface="+mj-lt"/>
            </a:rPr>
            <a:t>Store them in CSV Format</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IN" sz="1200" b="0" i="0" u="none" kern="1200" dirty="0"/>
            <a:t>Personnel Details</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US" sz="1200" b="0" i="0" u="none" kern="1200" dirty="0"/>
            <a:t>All stats related to T20 players and </a:t>
          </a:r>
          <a:r>
            <a:rPr lang="en-US" sz="1200" b="0" i="0" u="none" kern="1200" dirty="0" err="1"/>
            <a:t>AllRound</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Player Link ( </a:t>
          </a:r>
          <a:r>
            <a:rPr lang="en-US" sz="1200" b="0" i="0" u="none" kern="1200" dirty="0" err="1">
              <a:solidFill>
                <a:schemeClr val="accent3"/>
              </a:solidFill>
              <a:latin typeface="Gill Sans Nova Light" panose="020B0302020104020203" pitchFamily="34" charset="0"/>
              <a:cs typeface="Gill Sans Light" panose="020B0302020104020203" pitchFamily="34" charset="-79"/>
            </a:rPr>
            <a:t>url</a:t>
          </a:r>
          <a:r>
            <a:rPr lang="en-US" sz="1200" b="0" i="0" u="none" kern="1200" dirty="0">
              <a:solidFill>
                <a:schemeClr val="accent3"/>
              </a:solidFill>
              <a:latin typeface="Gill Sans Nova Light" panose="020B0302020104020203" pitchFamily="34" charset="0"/>
              <a:cs typeface="Gill Sans Light" panose="020B0302020104020203" pitchFamily="34" charset="-79"/>
            </a:rPr>
            <a:t> for each player)</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dsp:txBody>
      <dsp:txXfrm>
        <a:off x="5410199" y="1319838"/>
        <a:ext cx="2656817" cy="2102797"/>
      </dsp:txXfrm>
    </dsp:sp>
    <dsp:sp modelId="{59606EB9-9F10-4D12-A33F-A242FDCC0D0F}">
      <dsp:nvSpPr>
        <dsp:cNvPr id="0" name=""/>
        <dsp:cNvSpPr/>
      </dsp:nvSpPr>
      <dsp:spPr>
        <a:xfrm>
          <a:off x="8250632" y="16178"/>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UI</a:t>
          </a:r>
        </a:p>
      </dsp:txBody>
      <dsp:txXfrm>
        <a:off x="8250632" y="16178"/>
        <a:ext cx="2656817" cy="797045"/>
      </dsp:txXfrm>
    </dsp:sp>
    <dsp:sp modelId="{C8429E68-36DD-4F6A-A2F4-7CCDADCEFAD1}">
      <dsp:nvSpPr>
        <dsp:cNvPr id="0" name=""/>
        <dsp:cNvSpPr/>
      </dsp:nvSpPr>
      <dsp:spPr>
        <a:xfrm>
          <a:off x="8238131" y="570959"/>
          <a:ext cx="2654612" cy="3353152"/>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533400" rtl="0">
            <a:lnSpc>
              <a:spcPct val="90000"/>
            </a:lnSpc>
            <a:spcBef>
              <a:spcPct val="0"/>
            </a:spcBef>
            <a:spcAft>
              <a:spcPct val="35000"/>
            </a:spcAft>
            <a:buNone/>
          </a:pPr>
          <a:r>
            <a:rPr lang="en-US" sz="1200" b="1" i="0" kern="1200" dirty="0">
              <a:solidFill>
                <a:schemeClr val="accent3"/>
              </a:solidFill>
              <a:latin typeface="Georgia Pro Cond Black" panose="020F0502020204030204" pitchFamily="18" charset="0"/>
              <a:cs typeface="Gill Sans Light" panose="020B0302020104020203" pitchFamily="34" charset="-79"/>
            </a:rPr>
            <a:t>Create a UI : </a:t>
          </a:r>
        </a:p>
        <a:p>
          <a:pPr marL="0" lvl="0" indent="0" algn="l" defTabSz="533400" rtl="0">
            <a:lnSpc>
              <a:spcPct val="90000"/>
            </a:lnSpc>
            <a:spcBef>
              <a:spcPct val="0"/>
            </a:spcBef>
            <a:spcAft>
              <a:spcPct val="35000"/>
            </a:spcAft>
            <a:buNone/>
          </a:pPr>
          <a:r>
            <a:rPr lang="en-US" sz="1200" b="0" i="0" u="none" kern="1200" dirty="0"/>
            <a:t>- provides an intuitive interface for users to extract </a:t>
          </a:r>
          <a:r>
            <a:rPr lang="en-US" sz="1200" b="0" i="0" u="none" kern="1200" dirty="0" err="1"/>
            <a:t>AllRounder</a:t>
          </a:r>
          <a:r>
            <a:rPr lang="en-US" sz="1200" b="0" i="0" u="none" kern="1200" dirty="0"/>
            <a:t> and T20 player data.</a:t>
          </a: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 Also. we can segregate the players into female and male players so that we can create Men or Women Cricket Team</a:t>
          </a: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 Also. There is a feature to extract players based on age, to determine who can play in U-19 team and who can qualify for national team.</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dsp:txBody>
      <dsp:txXfrm>
        <a:off x="8238131" y="570959"/>
        <a:ext cx="2654612" cy="335315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1/20/2024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474720" y="2194560"/>
            <a:ext cx="5334000" cy="3200400"/>
          </a:xfrm>
        </p:spPr>
        <p:txBody>
          <a:bodyPr/>
          <a:lstStyle/>
          <a:p>
            <a:r>
              <a:rPr lang="en-US" sz="3600" b="1" dirty="0">
                <a:solidFill>
                  <a:srgbClr val="C00000"/>
                </a:solidFill>
              </a:rPr>
              <a:t>Project Title : </a:t>
            </a:r>
            <a:br>
              <a:rPr lang="en-US" sz="3600" dirty="0"/>
            </a:br>
            <a:br>
              <a:rPr lang="en-US" sz="3600" dirty="0"/>
            </a:br>
            <a:br>
              <a:rPr lang="en-US" sz="3600" dirty="0"/>
            </a:br>
            <a:br>
              <a:rPr lang="en-US" sz="3600" dirty="0"/>
            </a:br>
            <a:r>
              <a:rPr lang="en-US" sz="3600" dirty="0">
                <a:solidFill>
                  <a:srgbClr val="002060"/>
                </a:solidFill>
              </a:rPr>
              <a:t>ESPN </a:t>
            </a:r>
            <a:r>
              <a:rPr lang="en-US" sz="3600" dirty="0" err="1">
                <a:solidFill>
                  <a:srgbClr val="002060"/>
                </a:solidFill>
              </a:rPr>
              <a:t>Cric</a:t>
            </a:r>
            <a:r>
              <a:rPr lang="en-US" sz="3600" dirty="0">
                <a:solidFill>
                  <a:srgbClr val="002060"/>
                </a:solidFill>
              </a:rPr>
              <a:t> Info Web Scraping </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596384" y="1840992"/>
            <a:ext cx="2999232" cy="438912"/>
          </a:xfrm>
        </p:spPr>
        <p:txBody>
          <a:bodyPr/>
          <a:lstStyle/>
          <a:p>
            <a:r>
              <a:rPr lang="en-US" b="1" dirty="0"/>
              <a:t>By - Aastha Mukherjee</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Areas of focus</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062480"/>
            <a:ext cx="5065776" cy="4084320"/>
          </a:xfrm>
        </p:spPr>
        <p:txBody>
          <a:bodyPr/>
          <a:lstStyle/>
          <a:p>
            <a:pPr>
              <a:lnSpc>
                <a:spcPct val="100000"/>
              </a:lnSpc>
              <a:buFont typeface="Wingdings" panose="05000000000000000000" pitchFamily="2" charset="2"/>
              <a:buChar char="v"/>
            </a:pPr>
            <a:r>
              <a:rPr lang="en-US" sz="2400" dirty="0">
                <a:solidFill>
                  <a:schemeClr val="accent3"/>
                </a:solidFill>
                <a:latin typeface="Gill Sans Nova Light" panose="020B0302020104020203" pitchFamily="34" charset="0"/>
                <a:ea typeface="+mn-lt"/>
                <a:cs typeface="Gill Sans Light" panose="020B0302020104020203" pitchFamily="34" charset="-79"/>
              </a:rPr>
              <a:t> setting an option to download each of the player details.</a:t>
            </a:r>
          </a:p>
          <a:p>
            <a:pPr>
              <a:lnSpc>
                <a:spcPct val="100000"/>
              </a:lnSpc>
              <a:buFont typeface="Wingdings" panose="05000000000000000000" pitchFamily="2" charset="2"/>
              <a:buChar char="v"/>
            </a:pPr>
            <a:r>
              <a:rPr lang="en-US" sz="2400" dirty="0">
                <a:latin typeface="Gill Sans Nova Light" panose="020B0302020104020203" pitchFamily="34" charset="0"/>
                <a:ea typeface="+mn-lt"/>
                <a:cs typeface="Gill Sans Light" panose="020B0302020104020203" pitchFamily="34" charset="-79"/>
              </a:rPr>
              <a:t> option kept to segregate the players with highest runs and maintaining  different lists of players who can kept in front rows</a:t>
            </a:r>
          </a:p>
          <a:p>
            <a:pPr>
              <a:lnSpc>
                <a:spcPct val="100000"/>
              </a:lnSpc>
              <a:buFont typeface="Wingdings" panose="05000000000000000000" pitchFamily="2" charset="2"/>
              <a:buChar char="v"/>
            </a:pPr>
            <a:r>
              <a:rPr lang="en-US" sz="2400" dirty="0">
                <a:latin typeface="Gill Sans Nova Light" panose="020B0302020104020203" pitchFamily="34" charset="0"/>
                <a:ea typeface="+mn-lt"/>
                <a:cs typeface="Gill Sans Light" panose="020B0302020104020203" pitchFamily="34" charset="-79"/>
              </a:rPr>
              <a:t> players who have taken maximum wickets</a:t>
            </a:r>
            <a:endParaRPr lang="en-US" sz="2400" dirty="0">
              <a:solidFill>
                <a:schemeClr val="accent3"/>
              </a:solidFill>
              <a:latin typeface="Gill Sans Nova Light" panose="020B0302020104020203" pitchFamily="34" charset="0"/>
              <a:ea typeface="+mn-lt"/>
              <a:cs typeface="Gill Sans Light" panose="020B0302020104020203" pitchFamily="34" charset="-79"/>
            </a:endParaRP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985610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normAutofit lnSpcReduction="10000"/>
          </a:bodyPr>
          <a:lstStyle/>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This app tries to extract the player details for “</a:t>
            </a:r>
            <a:r>
              <a:rPr lang="en-US" dirty="0" err="1">
                <a:latin typeface="Gill Sans Nova Light" panose="020B0302020104020203" pitchFamily="34" charset="0"/>
                <a:ea typeface="+mn-lt"/>
                <a:cs typeface="Gill Sans Light" panose="020B0302020104020203" pitchFamily="34" charset="-79"/>
              </a:rPr>
              <a:t>AllRounder</a:t>
            </a:r>
            <a:r>
              <a:rPr lang="en-US" dirty="0">
                <a:latin typeface="Gill Sans Nova Light" panose="020B0302020104020203" pitchFamily="34" charset="0"/>
                <a:ea typeface="+mn-lt"/>
                <a:cs typeface="Gill Sans Light" panose="020B0302020104020203" pitchFamily="34" charset="-79"/>
              </a:rPr>
              <a:t>” and “T20” category and store them in csv files.</a:t>
            </a:r>
          </a:p>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This app can be improvised by setting an option to download each of the player details.</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Also, there can be an option kept to segregate the players with highest runs and maintaining  different lists of players who can kept in front rows, players who have taken maximum wickets can be selected for National Team and so on.</a:t>
            </a:r>
            <a:endParaRPr lang="en-US" sz="2000" dirty="0">
              <a:solidFill>
                <a:schemeClr val="accent3"/>
              </a:solidFill>
              <a:latin typeface="Gill Sans Nova Light" panose="020B0302020104020203" pitchFamily="34" charset="0"/>
              <a:ea typeface="+mn-lt"/>
              <a:cs typeface="Gill Sans Light" panose="020B0302020104020203" pitchFamily="34" charset="-79"/>
            </a:endParaRPr>
          </a:p>
          <a:p>
            <a:pPr marL="0" indent="0">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8211312" y="2011680"/>
            <a:ext cx="2999232" cy="1778000"/>
          </a:xfrm>
        </p:spPr>
        <p:txBody>
          <a:bodyPr/>
          <a:lstStyle/>
          <a:p>
            <a:r>
              <a:rPr lang="en-US" dirty="0"/>
              <a:t>Aastha Mukherjee</a:t>
            </a:r>
          </a:p>
          <a:p>
            <a:r>
              <a:rPr lang="en-US" dirty="0"/>
              <a:t>GUVI</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041640" y="356616"/>
            <a:ext cx="3749040" cy="1325880"/>
          </a:xfrm>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543800" y="1426464"/>
            <a:ext cx="3749040" cy="4306824"/>
          </a:xfrm>
        </p:spPr>
        <p:txBody>
          <a:bodyPr vert="horz" lIns="91440" tIns="45720" rIns="91440" bIns="45720" rtlCol="0" anchor="t">
            <a:normAutofit/>
          </a:bodyPr>
          <a:lstStyle/>
          <a:p>
            <a:pPr fontAlgn="base">
              <a:spcAft>
                <a:spcPts val="0"/>
              </a:spcAft>
            </a:pPr>
            <a:r>
              <a:rPr lang="en-IN" dirty="0">
                <a:latin typeface="Gill Sans Nova Light" panose="020B0302020104020203" pitchFamily="34" charset="0"/>
                <a:cs typeface="Gill Sans Light" panose="020B0302020104020203" pitchFamily="34" charset="-79"/>
              </a:rPr>
              <a:t>1. Problem Statement</a:t>
            </a:r>
          </a:p>
          <a:p>
            <a:r>
              <a:rPr lang="en-IN" dirty="0">
                <a:latin typeface="Gill Sans Nova Light" panose="020B0302020104020203" pitchFamily="34" charset="0"/>
                <a:cs typeface="Gill Sans Light" panose="020B0302020104020203" pitchFamily="34" charset="-79"/>
              </a:rPr>
              <a:t>2. Tools Used</a:t>
            </a:r>
          </a:p>
          <a:p>
            <a:r>
              <a:rPr lang="en-IN" dirty="0">
                <a:latin typeface="Gill Sans Nova Light" panose="020B0302020104020203" pitchFamily="34" charset="0"/>
                <a:cs typeface="Gill Sans Light" panose="020B0302020104020203" pitchFamily="34" charset="-79"/>
              </a:rPr>
              <a:t>3. Approaches</a:t>
            </a:r>
          </a:p>
          <a:p>
            <a:r>
              <a:rPr lang="en-US" dirty="0">
                <a:latin typeface="Gill Sans Nova Light" panose="020B0302020104020203" pitchFamily="34" charset="0"/>
                <a:cs typeface="Gill Sans Light" panose="020B0302020104020203" pitchFamily="34" charset="-79"/>
              </a:rPr>
              <a:t>4. Ideas: what can be done using this collected dataset</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5. Summary</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b="1" dirty="0">
                <a:solidFill>
                  <a:srgbClr val="00B050"/>
                </a:solidFill>
              </a:rPr>
              <a:t>Problem Statement</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normAutofit/>
          </a:bodyPr>
          <a:lstStyle/>
          <a:p>
            <a:r>
              <a:rPr lang="en-US" sz="2400" b="0" i="0" u="none" strike="noStrike" dirty="0">
                <a:solidFill>
                  <a:srgbClr val="002060"/>
                </a:solidFill>
                <a:effectLst/>
                <a:latin typeface="Arial" panose="020B0604020202020204" pitchFamily="34" charset="0"/>
              </a:rPr>
              <a:t>This project aims to mine and analyze T20 cricket player data from the ESPN </a:t>
            </a:r>
            <a:r>
              <a:rPr lang="en-US" sz="2400" b="0" i="0" u="none" strike="noStrike" dirty="0" err="1">
                <a:solidFill>
                  <a:srgbClr val="002060"/>
                </a:solidFill>
                <a:effectLst/>
                <a:latin typeface="Arial" panose="020B0604020202020204" pitchFamily="34" charset="0"/>
              </a:rPr>
              <a:t>Cricinfo</a:t>
            </a:r>
            <a:r>
              <a:rPr lang="en-US" sz="2400" b="0" i="0" u="none" strike="noStrike" dirty="0">
                <a:solidFill>
                  <a:srgbClr val="002060"/>
                </a:solidFill>
                <a:effectLst/>
                <a:latin typeface="Arial" panose="020B0604020202020204" pitchFamily="34" charset="0"/>
              </a:rPr>
              <a:t> website, focusing on players aged 40 or </a:t>
            </a:r>
            <a:r>
              <a:rPr lang="en-US" sz="2400" b="0" i="0" u="none" strike="noStrike" dirty="0" err="1">
                <a:solidFill>
                  <a:srgbClr val="002060"/>
                </a:solidFill>
                <a:effectLst/>
                <a:latin typeface="Arial" panose="020B0604020202020204" pitchFamily="34" charset="0"/>
              </a:rPr>
              <a:t>below.The</a:t>
            </a:r>
            <a:r>
              <a:rPr lang="en-US" sz="2400" b="0" i="0" u="none" strike="noStrike" dirty="0">
                <a:solidFill>
                  <a:srgbClr val="002060"/>
                </a:solidFill>
                <a:effectLst/>
                <a:latin typeface="Arial" panose="020B0604020202020204" pitchFamily="34" charset="0"/>
              </a:rPr>
              <a:t> extracted data will be structured and analyzed to provide insights for strategic planning and decision-making in the upcoming Indian Premier League (IPL) and T20 World Cup</a:t>
            </a:r>
            <a:endParaRPr lang="en-US" sz="2800" dirty="0">
              <a:solidFill>
                <a:srgbClr val="002060"/>
              </a:solidFill>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36880"/>
            <a:ext cx="9884664" cy="756920"/>
          </a:xfrm>
        </p:spPr>
        <p:txBody>
          <a:bodyPr/>
          <a:lstStyle/>
          <a:p>
            <a:r>
              <a:rPr lang="en-US" dirty="0"/>
              <a:t>Tools Used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2865120" y="3733800"/>
            <a:ext cx="7132320" cy="1721104"/>
          </a:xfrm>
        </p:spPr>
        <p:txBody>
          <a:bodyPr>
            <a:normAutofit lnSpcReduction="10000"/>
          </a:bodyPr>
          <a:lstStyle/>
          <a:p>
            <a:pPr marL="342900" indent="-342900" algn="l">
              <a:buFont typeface="Wingdings" panose="05000000000000000000" pitchFamily="2" charset="2"/>
              <a:buChar char="q"/>
            </a:pPr>
            <a:r>
              <a:rPr lang="en-US" b="1" dirty="0">
                <a:solidFill>
                  <a:srgbClr val="73292A"/>
                </a:solidFill>
                <a:latin typeface="+mj-lt"/>
              </a:rPr>
              <a:t>Python – for data extraction and cleaning </a:t>
            </a:r>
          </a:p>
          <a:p>
            <a:pPr marL="342900" indent="-342900" algn="l">
              <a:buFont typeface="Wingdings" panose="05000000000000000000" pitchFamily="2" charset="2"/>
              <a:buChar char="q"/>
            </a:pPr>
            <a:r>
              <a:rPr lang="en-US" b="1" dirty="0">
                <a:solidFill>
                  <a:srgbClr val="73292A"/>
                </a:solidFill>
                <a:latin typeface="+mj-lt"/>
              </a:rPr>
              <a:t>Selenium – for web scraping </a:t>
            </a:r>
          </a:p>
          <a:p>
            <a:pPr marL="342900" indent="-342900" algn="l">
              <a:buFont typeface="Wingdings" panose="05000000000000000000" pitchFamily="2" charset="2"/>
              <a:buChar char="q"/>
            </a:pPr>
            <a:r>
              <a:rPr lang="en-US" b="1" dirty="0" err="1">
                <a:solidFill>
                  <a:srgbClr val="73292A"/>
                </a:solidFill>
                <a:latin typeface="+mj-lt"/>
              </a:rPr>
              <a:t>Streamlit</a:t>
            </a:r>
            <a:r>
              <a:rPr lang="en-US" b="1" dirty="0">
                <a:solidFill>
                  <a:srgbClr val="73292A"/>
                </a:solidFill>
                <a:latin typeface="+mj-lt"/>
              </a:rPr>
              <a:t> – for create a user-friendly web application</a:t>
            </a:r>
          </a:p>
          <a:p>
            <a:pPr algn="l"/>
            <a:r>
              <a:rPr lang="en-US" b="1" dirty="0">
                <a:solidFill>
                  <a:srgbClr val="73292A"/>
                </a:solidFill>
                <a:latin typeface="+mj-lt"/>
              </a:rPr>
              <a:t>                       for data analysis</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838200" y="484632"/>
            <a:ext cx="10515600" cy="643128"/>
          </a:xfrm>
        </p:spPr>
        <p:txBody>
          <a:bodyPr>
            <a:normAutofit fontScale="90000"/>
          </a:bodyPr>
          <a:lstStyle/>
          <a:p>
            <a:r>
              <a:rPr lang="en-US" dirty="0">
                <a:solidFill>
                  <a:schemeClr val="accent3"/>
                </a:solidFill>
                <a:latin typeface="Baskerville Old Face" panose="02020602080505020303" pitchFamily="18" charset="77"/>
              </a:rPr>
              <a:t>Approaches</a:t>
            </a:r>
            <a:endParaRPr lang="en-US" dirty="0"/>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5</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433050665"/>
              </p:ext>
            </p:extLst>
          </p:nvPr>
        </p:nvGraphicFramePr>
        <p:xfrm>
          <a:off x="685800" y="2174240"/>
          <a:ext cx="10947400" cy="4364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Player Info</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C32BF9A5-FA9E-3A74-FF4F-7DE78ADBFD4F}"/>
              </a:ext>
            </a:extLst>
          </p:cNvPr>
          <p:cNvPicPr>
            <a:picLocks noChangeAspect="1"/>
          </p:cNvPicPr>
          <p:nvPr/>
        </p:nvPicPr>
        <p:blipFill>
          <a:blip r:embed="rId7"/>
          <a:stretch>
            <a:fillRect/>
          </a:stretch>
        </p:blipFill>
        <p:spPr>
          <a:xfrm>
            <a:off x="1371600" y="1311099"/>
            <a:ext cx="9357360" cy="4368341"/>
          </a:xfrm>
          <a:prstGeom prst="rect">
            <a:avLst/>
          </a:prstGeom>
        </p:spPr>
      </p:pic>
    </p:spTree>
    <p:extLst>
      <p:ext uri="{BB962C8B-B14F-4D97-AF65-F5344CB8AC3E}">
        <p14:creationId xmlns:p14="http://schemas.microsoft.com/office/powerpoint/2010/main" val="97198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Career Stats</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7" name="Picture 6">
            <a:extLst>
              <a:ext uri="{FF2B5EF4-FFF2-40B4-BE49-F238E27FC236}">
                <a16:creationId xmlns:a16="http://schemas.microsoft.com/office/drawing/2014/main" id="{B3FBB464-AF29-5AB1-4058-3CE3DDB9BBDE}"/>
              </a:ext>
            </a:extLst>
          </p:cNvPr>
          <p:cNvPicPr>
            <a:picLocks noChangeAspect="1"/>
          </p:cNvPicPr>
          <p:nvPr/>
        </p:nvPicPr>
        <p:blipFill>
          <a:blip r:embed="rId7"/>
          <a:stretch>
            <a:fillRect/>
          </a:stretch>
        </p:blipFill>
        <p:spPr>
          <a:xfrm>
            <a:off x="1106425" y="1097280"/>
            <a:ext cx="10120376" cy="4561840"/>
          </a:xfrm>
          <a:prstGeom prst="rect">
            <a:avLst/>
          </a:prstGeom>
        </p:spPr>
      </p:pic>
    </p:spTree>
    <p:extLst>
      <p:ext uri="{BB962C8B-B14F-4D97-AF65-F5344CB8AC3E}">
        <p14:creationId xmlns:p14="http://schemas.microsoft.com/office/powerpoint/2010/main" val="190555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Recent Matches Played</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8" name="Picture 7">
            <a:extLst>
              <a:ext uri="{FF2B5EF4-FFF2-40B4-BE49-F238E27FC236}">
                <a16:creationId xmlns:a16="http://schemas.microsoft.com/office/drawing/2014/main" id="{AE94E696-0959-6741-1E27-C61DD73D8AE4}"/>
              </a:ext>
            </a:extLst>
          </p:cNvPr>
          <p:cNvPicPr>
            <a:picLocks noChangeAspect="1"/>
          </p:cNvPicPr>
          <p:nvPr/>
        </p:nvPicPr>
        <p:blipFill>
          <a:blip r:embed="rId7"/>
          <a:stretch>
            <a:fillRect/>
          </a:stretch>
        </p:blipFill>
        <p:spPr>
          <a:xfrm>
            <a:off x="1106424" y="1168400"/>
            <a:ext cx="9974582" cy="4402743"/>
          </a:xfrm>
          <a:prstGeom prst="rect">
            <a:avLst/>
          </a:prstGeom>
        </p:spPr>
      </p:pic>
    </p:spTree>
    <p:extLst>
      <p:ext uri="{BB962C8B-B14F-4D97-AF65-F5344CB8AC3E}">
        <p14:creationId xmlns:p14="http://schemas.microsoft.com/office/powerpoint/2010/main" val="359881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What can be done with the dataset</a:t>
            </a:r>
            <a:endParaRPr lang="en-US" dirty="0"/>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1124712" y="1940561"/>
            <a:ext cx="2258568" cy="648800"/>
          </a:xfrm>
        </p:spPr>
        <p:txBody>
          <a:bodyPr>
            <a:normAutofit fontScale="85000" lnSpcReduction="20000"/>
          </a:bodyPr>
          <a:lstStyle/>
          <a:p>
            <a:r>
              <a:rPr lang="en-US" b="1" dirty="0" err="1">
                <a:solidFill>
                  <a:srgbClr val="C00000"/>
                </a:solidFill>
                <a:latin typeface="Baskerville Old Face" panose="02020602080505020303" pitchFamily="18" charset="77"/>
                <a:cs typeface="+mn-lt"/>
              </a:rPr>
              <a:t>AllRounders</a:t>
            </a:r>
            <a:r>
              <a:rPr lang="en-US" b="1" dirty="0">
                <a:solidFill>
                  <a:srgbClr val="C00000"/>
                </a:solidFill>
                <a:latin typeface="Baskerville Old Face" panose="02020602080505020303" pitchFamily="18" charset="77"/>
                <a:cs typeface="+mn-lt"/>
              </a:rPr>
              <a:t> and T20s Dataset</a:t>
            </a:r>
            <a:endParaRPr lang="en-US" b="1" dirty="0">
              <a:solidFill>
                <a:srgbClr val="C00000"/>
              </a:solidFill>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738632" y="2629116"/>
            <a:ext cx="2339848"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We get the URL Links for each player</a:t>
            </a:r>
          </a:p>
          <a:p>
            <a:r>
              <a:rPr lang="en-US" sz="1600" dirty="0">
                <a:solidFill>
                  <a:schemeClr val="accent3"/>
                </a:solidFill>
                <a:latin typeface="Gill Sans Nova Light" panose="020B0302020104020203" pitchFamily="34" charset="0"/>
                <a:ea typeface="+mn-lt"/>
                <a:cs typeface="Gill Sans Light" panose="020B0302020104020203" pitchFamily="34" charset="-79"/>
              </a:rPr>
              <a:t>Get the age of each player</a:t>
            </a:r>
          </a:p>
          <a:p>
            <a:r>
              <a:rPr lang="en-US" dirty="0">
                <a:latin typeface="Gill Sans Nova Light" panose="020B0302020104020203" pitchFamily="34" charset="0"/>
                <a:ea typeface="+mn-lt"/>
                <a:cs typeface="Gill Sans Light" panose="020B0302020104020203" pitchFamily="34" charset="-79"/>
              </a:rPr>
              <a:t>Select only those players whose age is 40 or below 40</a:t>
            </a:r>
          </a:p>
          <a:p>
            <a:r>
              <a:rPr lang="en-US" sz="1600" dirty="0">
                <a:solidFill>
                  <a:schemeClr val="accent3"/>
                </a:solidFill>
                <a:latin typeface="Gill Sans Nova Light" panose="020B0302020104020203" pitchFamily="34" charset="0"/>
                <a:ea typeface="+mn-lt"/>
                <a:cs typeface="Gill Sans Light" panose="020B0302020104020203" pitchFamily="34" charset="-79"/>
              </a:rPr>
              <a:t>Select players who are Actively playing so that we can form a team for upcoming IPL and T20 World Cup</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3326385" y="2114864"/>
            <a:ext cx="1912112" cy="427797"/>
          </a:xfrm>
        </p:spPr>
        <p:txBody>
          <a:bodyPr>
            <a:normAutofit fontScale="85000" lnSpcReduction="20000"/>
          </a:bodyPr>
          <a:lstStyle/>
          <a:p>
            <a:pPr marL="0" indent="0">
              <a:buFont typeface="Arial" panose="020B0604020202020204" pitchFamily="34" charset="0"/>
              <a:buNone/>
            </a:pPr>
            <a:r>
              <a:rPr lang="en-US" sz="1600" b="1" dirty="0">
                <a:solidFill>
                  <a:srgbClr val="002060"/>
                </a:solidFill>
                <a:latin typeface="Baskerville Old Face" panose="02020602080505020303" pitchFamily="18" charset="77"/>
                <a:ea typeface="Baskerville" panose="02020502070401020303" pitchFamily="18" charset="0"/>
              </a:rPr>
              <a:t>Male and Female Players Dataset</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3240024" y="2629115"/>
            <a:ext cx="2206752"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Create structured data based on gender</a:t>
            </a:r>
          </a:p>
          <a:p>
            <a:r>
              <a:rPr lang="en-US" sz="1600" dirty="0">
                <a:solidFill>
                  <a:schemeClr val="accent3"/>
                </a:solidFill>
                <a:latin typeface="Gill Sans Nova Light" panose="020B0302020104020203" pitchFamily="34" charset="0"/>
                <a:ea typeface="+mn-lt"/>
                <a:cs typeface="Gill Sans Light" panose="020B0302020104020203" pitchFamily="34" charset="-79"/>
              </a:rPr>
              <a:t>Create separate teams for Men Cricket Team and Women Cricket Team</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5584953" y="2114864"/>
            <a:ext cx="2324607" cy="427797"/>
          </a:xfrm>
        </p:spPr>
        <p:txBody>
          <a:bodyPr>
            <a:normAutofit/>
          </a:bodyPr>
          <a:lstStyle/>
          <a:p>
            <a:pPr marL="0" indent="0">
              <a:buNone/>
            </a:pPr>
            <a:r>
              <a:rPr lang="en-US" sz="1800" b="1" dirty="0">
                <a:solidFill>
                  <a:srgbClr val="FF0000"/>
                </a:solidFill>
                <a:latin typeface="Baskerville Old Face" panose="02020602080505020303" pitchFamily="18" charset="77"/>
                <a:ea typeface="Baskerville" panose="02020502070401020303" pitchFamily="18" charset="0"/>
              </a:rPr>
              <a:t>Age based Dataset</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5446776" y="2582415"/>
            <a:ext cx="2976880"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This dataset helps us to get an estimate of active players of different age categories</a:t>
            </a:r>
            <a:endParaRPr lang="en-US" sz="1600" dirty="0">
              <a:solidFill>
                <a:schemeClr val="accent3"/>
              </a:solidFill>
              <a:latin typeface="Gill Sans Nova Light" panose="020B0302020104020203" pitchFamily="34" charset="0"/>
              <a:cs typeface="Gill Sans Light" panose="020B0302020104020203" pitchFamily="34" charset="-79"/>
            </a:endParaRPr>
          </a:p>
          <a:p>
            <a:r>
              <a:rPr lang="en-US" dirty="0">
                <a:latin typeface="Gill Sans Nova Light" panose="020B0302020104020203" pitchFamily="34" charset="0"/>
                <a:ea typeface="+mn-lt"/>
                <a:cs typeface="Gill Sans Light" panose="020B0302020104020203" pitchFamily="34" charset="-79"/>
              </a:rPr>
              <a:t>This dataset helps to create a team for U-19 Men or U-19 Women teams</a:t>
            </a:r>
          </a:p>
          <a:p>
            <a:r>
              <a:rPr lang="en-US" dirty="0">
                <a:latin typeface="Gill Sans Nova Light" panose="020B0302020104020203" pitchFamily="34" charset="0"/>
                <a:ea typeface="+mn-lt"/>
                <a:cs typeface="Gill Sans Light" panose="020B0302020104020203" pitchFamily="34" charset="-79"/>
              </a:rPr>
              <a:t>This dataset helps to create a team for National Men or National Women teams for IPL or World Cup</a:t>
            </a:r>
          </a:p>
          <a:p>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13" name="Text Placeholder 8">
            <a:extLst>
              <a:ext uri="{FF2B5EF4-FFF2-40B4-BE49-F238E27FC236}">
                <a16:creationId xmlns:a16="http://schemas.microsoft.com/office/drawing/2014/main" id="{A01E0CA2-AB6B-1738-86A3-9FA6F0C05834}"/>
              </a:ext>
            </a:extLst>
          </p:cNvPr>
          <p:cNvSpPr txBox="1">
            <a:spLocks/>
          </p:cNvSpPr>
          <p:nvPr/>
        </p:nvSpPr>
        <p:spPr>
          <a:xfrm>
            <a:off x="8765035" y="2114145"/>
            <a:ext cx="2324607" cy="42779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1" dirty="0">
                <a:solidFill>
                  <a:schemeClr val="accent3">
                    <a:lumMod val="75000"/>
                  </a:schemeClr>
                </a:solidFill>
                <a:latin typeface="Baskerville Old Face" panose="02020602080505020303" pitchFamily="18" charset="77"/>
                <a:ea typeface="Baskerville" panose="02020502070401020303" pitchFamily="18" charset="0"/>
              </a:rPr>
              <a:t>Country wise Dataset</a:t>
            </a:r>
          </a:p>
        </p:txBody>
      </p:sp>
      <p:sp>
        <p:nvSpPr>
          <p:cNvPr id="14" name="Content Placeholder 9">
            <a:extLst>
              <a:ext uri="{FF2B5EF4-FFF2-40B4-BE49-F238E27FC236}">
                <a16:creationId xmlns:a16="http://schemas.microsoft.com/office/drawing/2014/main" id="{0A9C941E-4183-DC88-DFCC-0F8C34CDA087}"/>
              </a:ext>
            </a:extLst>
          </p:cNvPr>
          <p:cNvSpPr txBox="1">
            <a:spLocks/>
          </p:cNvSpPr>
          <p:nvPr/>
        </p:nvSpPr>
        <p:spPr>
          <a:xfrm>
            <a:off x="8423656" y="2535715"/>
            <a:ext cx="3029712"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Nova Light" panose="020B0302020104020203" pitchFamily="34" charset="0"/>
                <a:ea typeface="+mn-lt"/>
                <a:cs typeface="Gill Sans Light" panose="020B0302020104020203" pitchFamily="34" charset="-79"/>
              </a:rPr>
              <a:t>This dataset helps us to get players for different countries</a:t>
            </a:r>
          </a:p>
          <a:p>
            <a:r>
              <a:rPr lang="en-US" dirty="0">
                <a:latin typeface="Gill Sans Nova Light" panose="020B0302020104020203" pitchFamily="34" charset="0"/>
                <a:ea typeface="+mn-lt"/>
                <a:cs typeface="Gill Sans Light" panose="020B0302020104020203" pitchFamily="34" charset="-79"/>
              </a:rPr>
              <a:t>It is divided into </a:t>
            </a:r>
            <a:r>
              <a:rPr lang="en-US" dirty="0" err="1">
                <a:latin typeface="Gill Sans Nova Light" panose="020B0302020104020203" pitchFamily="34" charset="0"/>
                <a:ea typeface="+mn-lt"/>
                <a:cs typeface="Gill Sans Light" panose="020B0302020104020203" pitchFamily="34" charset="-79"/>
              </a:rPr>
              <a:t>AllRounders</a:t>
            </a:r>
            <a:r>
              <a:rPr lang="en-US" dirty="0">
                <a:latin typeface="Gill Sans Nova Light" panose="020B0302020104020203" pitchFamily="34" charset="0"/>
                <a:ea typeface="+mn-lt"/>
                <a:cs typeface="Gill Sans Light" panose="020B0302020104020203" pitchFamily="34" charset="-79"/>
              </a:rPr>
              <a:t> or T20s , so we can get these types of players for each of the active countries like Australia, New Zealand , England etc.</a:t>
            </a:r>
            <a:endParaRPr lang="en-US" dirty="0">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2068121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{8B29B278-BDEE-479F-989D-40F99402D7B9}tf56410444_win32</Template>
  <TotalTime>84</TotalTime>
  <Words>717</Words>
  <Application>Microsoft Office PowerPoint</Application>
  <PresentationFormat>Widescreen</PresentationFormat>
  <Paragraphs>121</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Baskerville</vt:lpstr>
      <vt:lpstr>Baskerville Old Face</vt:lpstr>
      <vt:lpstr>Calibri</vt:lpstr>
      <vt:lpstr>Georgia Pro Cond Black</vt:lpstr>
      <vt:lpstr>Gill Sans Light</vt:lpstr>
      <vt:lpstr>Gill Sans Nova</vt:lpstr>
      <vt:lpstr>Gill Sans Nova Light</vt:lpstr>
      <vt:lpstr>Wingdings</vt:lpstr>
      <vt:lpstr>Office Theme</vt:lpstr>
      <vt:lpstr>Project Title :     ESPN Cric Info Web Scraping </vt:lpstr>
      <vt:lpstr>Agenda</vt:lpstr>
      <vt:lpstr>Problem Statement</vt:lpstr>
      <vt:lpstr>Tools Used</vt:lpstr>
      <vt:lpstr>Approaches</vt:lpstr>
      <vt:lpstr>Player Info</vt:lpstr>
      <vt:lpstr>Career Stats</vt:lpstr>
      <vt:lpstr>Recent Matches Played</vt:lpstr>
      <vt:lpstr>What can be done with the dataset</vt:lpstr>
      <vt:lpstr>Areas of focus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     ESPN Cric Info Web Scraping </dc:title>
  <dc:creator>Aastha Mukherjee</dc:creator>
  <cp:lastModifiedBy>Aastha Mukherjee</cp:lastModifiedBy>
  <cp:revision>1</cp:revision>
  <dcterms:created xsi:type="dcterms:W3CDTF">2024-01-20T04:28:28Z</dcterms:created>
  <dcterms:modified xsi:type="dcterms:W3CDTF">2024-01-20T05:52:39Z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